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4032" r:id="rId2"/>
    <p:sldMasterId id="2147484034" r:id="rId3"/>
    <p:sldMasterId id="2147484036" r:id="rId4"/>
    <p:sldMasterId id="2147484038" r:id="rId5"/>
    <p:sldMasterId id="2147484040" r:id="rId6"/>
    <p:sldMasterId id="2147484169" r:id="rId7"/>
    <p:sldMasterId id="2147484181" r:id="rId8"/>
    <p:sldMasterId id="2147484219" r:id="rId9"/>
    <p:sldMasterId id="2147484231" r:id="rId10"/>
  </p:sldMasterIdLst>
  <p:notesMasterIdLst>
    <p:notesMasterId r:id="rId28"/>
  </p:notesMasterIdLst>
  <p:sldIdLst>
    <p:sldId id="445" r:id="rId11"/>
    <p:sldId id="446" r:id="rId12"/>
    <p:sldId id="398" r:id="rId13"/>
    <p:sldId id="259" r:id="rId14"/>
    <p:sldId id="399" r:id="rId15"/>
    <p:sldId id="290" r:id="rId16"/>
    <p:sldId id="276" r:id="rId17"/>
    <p:sldId id="296" r:id="rId18"/>
    <p:sldId id="291" r:id="rId19"/>
    <p:sldId id="292" r:id="rId20"/>
    <p:sldId id="402" r:id="rId21"/>
    <p:sldId id="293" r:id="rId22"/>
    <p:sldId id="294" r:id="rId23"/>
    <p:sldId id="403" r:id="rId24"/>
    <p:sldId id="284" r:id="rId25"/>
    <p:sldId id="285" r:id="rId26"/>
    <p:sldId id="395" r:id="rId27"/>
  </p:sldIdLst>
  <p:sldSz cx="12192000" cy="6858000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0000"/>
    <a:srgbClr val="55F190"/>
    <a:srgbClr val="FF6699"/>
    <a:srgbClr val="5F5F5F"/>
    <a:srgbClr val="808080"/>
    <a:srgbClr val="3EF04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1" autoAdjust="0"/>
    <p:restoredTop sz="96569" autoAdjust="0"/>
  </p:normalViewPr>
  <p:slideViewPr>
    <p:cSldViewPr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84519-248C-4666-8A3F-13472A4C5B1E}" type="datetimeFigureOut">
              <a:rPr lang="vi-VN" smtClean="0"/>
              <a:t>18/04/2022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04093-6D0F-41F1-88DA-6A7DC053A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814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0C85B6-409B-4475-B351-406E4F66B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DBD00-DA9C-4234-B242-8183E792A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C472D9-8950-4D6B-AAB0-7E6BCB5BD5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ECA5-A7F2-4F00-BA2F-3081CDB03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86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B0951D-EBA7-47A1-A388-3EC621280E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EFE814-4E27-4FE6-9F1F-2ED7360A3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0794A1-AA15-4EF6-A8FE-1793CF2ED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67529-667C-4F71-8D2A-07DF2576E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73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89EAFE-C1DA-4CF9-911E-E1A2028047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78EA9E-AAFF-4BB7-94A3-6C04CF696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DAA6E1-8410-4539-97A1-A6ED150755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280E9-3F04-4DE2-A400-B0CE339F1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70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B7932D-9566-488C-A973-848600CB3B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00BDF2C-DEBF-45FD-96C6-856BA052A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C981860-90EC-494C-98C8-6898E7F46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ED5DE-842A-40D9-8527-8570F49D3C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695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A69185-AE0E-405A-A41B-99F29F868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16A34C-56B0-4EBA-938B-0FD37BD3A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524324-9434-40B5-AE57-410DCCC93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18FC5-E06E-445C-9AAB-E23B96DE8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880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8F1DFACC-5C2C-416C-8471-258D44DA7687}"/>
              </a:ext>
            </a:extLst>
          </p:cNvPr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1C796BE7-A875-486D-BE8E-E53E24B87FAC}"/>
              </a:ext>
            </a:extLst>
          </p:cNvPr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4AD09E4-FB51-457D-A6EE-A2F3B3AD29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3B4DB8A6-57F3-441D-9154-F63EF7FC3E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CF94CE94-FD59-4944-95B8-EFD09B44F0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E4A1833B-A9E3-42FA-ABBE-73A4000B7FE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80911DF5-275F-48AE-AE55-6FD2B2CCAA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5DAF8CC7-5AF3-401A-AB82-6A60474362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7020DE04-2225-45CA-B8CB-E73D555DA4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FAD345C8-8B85-4263-B324-78CCD82584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E60A7B52-C198-43BA-8216-10F8C5B3B3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4D1501B5-9935-4A31-BCDE-FAF8E8CFFE49}"/>
              </a:ext>
            </a:extLst>
          </p:cNvPr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5441C960-7107-4CB7-8FC6-9E9FD984E71F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ACB49D64-5FA8-4DAF-A246-0C08BA6883B8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109E1771-CAC8-4F90-92A2-83C035B96FFE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E12AD3C6-472E-4880-97FB-AA73C15A25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CA4CF943-242F-4E4C-BF34-DE51BEB042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DF1A5FE4-534B-4E82-BEF9-902D450E51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78E5FDE1-8280-43ED-B3EE-2EA016E26B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CDF475DE-FFEC-44F9-9101-E97AF0A3F2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1C81B090-8943-4F9E-98C4-FE5D11CC92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21A91E6A-352C-4C2A-A520-556CC84731ED}"/>
              </a:ext>
            </a:extLst>
          </p:cNvPr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7B71594D-6C08-4D4C-8750-C56C60F77B4E}"/>
              </a:ext>
            </a:extLst>
          </p:cNvPr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A37A6D16-21A3-40A6-A447-F977B806A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271B2F20-17B2-48FE-97CA-7006951F7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06AC4A95-F723-4518-9775-3F15E4959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62D14-DEA7-4877-95E3-0D66794880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12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C4E6AC3-ABEA-4414-9A7D-E1D5F067E893}"/>
              </a:ext>
            </a:extLst>
          </p:cNvPr>
          <p:cNvGrpSpPr>
            <a:grpSpLocks/>
          </p:cNvGrpSpPr>
          <p:nvPr/>
        </p:nvGrpSpPr>
        <p:grpSpPr bwMode="auto">
          <a:xfrm>
            <a:off x="6288618" y="5345114"/>
            <a:ext cx="5903383" cy="1512887"/>
            <a:chOff x="2971" y="3367"/>
            <a:chExt cx="2789" cy="953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737C5EC-9612-41C8-AC1E-1A9B66E013D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0490A1F-9433-43DD-BFFA-0BCDAF876E5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915C3DF-8443-4B4E-B867-A987FCAB5D7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7FD9BC8-F939-457E-80D8-4019A99BF4A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FC89914-17D8-4F98-9054-8CA9335532C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E171AA3-CE17-450E-A282-3C4F62E4D77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343E9CB-F43F-4508-905D-6169B08C21E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D09D56A-C23D-4F8E-BA69-904CDF7EE59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62B7CC0-2152-4AB2-98BA-1F233A6C3BF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B20CC2E-0B84-4382-B2B9-C7028BDB836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A5B8759-FB6F-447D-BBD6-5AF119F439C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B407E2A-4E9C-4D2D-A6C8-B9A9893F21A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CBA195C-7E23-45D6-8A9E-1E1D496F6FA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1743BD7-EC06-428E-B272-D0DE52EF52A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B5B577A-0B09-490F-845C-4047B8F4A22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</p:grpSp>
      <p:sp>
        <p:nvSpPr>
          <p:cNvPr id="16385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00200"/>
            <a:ext cx="103632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5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733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EF59B048-A38C-469F-A362-50DFFD39C8E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55AF1D76-6837-4954-B138-092017003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B6931822-591B-4F91-86AE-17AD7E4C5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75BD8-B0F0-40DA-92E6-F98EAD72F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60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EA2968A-F667-4529-A3C8-5A96673A88E3}"/>
              </a:ext>
            </a:extLst>
          </p:cNvPr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EFD2C852-D0DC-4324-BBC6-E4415251D6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AD68277F-484A-46F8-9A5E-5DBB6E98DA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4F42DC76-DCF2-4C4A-A532-305B9D6E7739}"/>
              </a:ext>
            </a:extLst>
          </p:cNvPr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BD57DEF0-D613-4F98-B501-73EAB536E753}"/>
              </a:ext>
            </a:extLst>
          </p:cNvPr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DAC7955-8BF9-4F9E-913B-EBD9C1D460F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6878DB3D-8BDE-4C3A-9CB5-FB0EEA3A45C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4A6BA43C-9E38-4DAC-8992-4D450CBE338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8C68C03D-DCC1-4CE5-89B5-2381E7338A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52713652-B949-4FE0-B0B9-5401A06C513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235926CB-082E-4557-9333-90403F6FFFF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E22A7325-2094-4F59-8BBA-6724A979C69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973569E-5E9E-4EB3-96BF-36E955C2065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DD1E9710-2CC5-4738-8085-827FBA5F55D2}"/>
              </a:ext>
            </a:extLst>
          </p:cNvPr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06C553F-D048-4088-BF92-7C87BC0DD1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57F55FD-A094-4AE5-A23D-DFF96DADA3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AA24D72C-141B-41A6-A4BA-164AB1E62B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9B280000-AC42-487C-A485-313D11C08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00F6DE5A-035F-4280-8DCB-A123656863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4BF2613-8F0A-4C58-BFBF-C14AAD2914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17717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717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6DD6B4DA-486A-476B-BDE5-56D7C02FBC5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D8F23A65-457A-4531-A882-D2CD3BD698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C43F5B-6CD1-44B8-BAF1-95F55DCD3D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BE8D9974-B814-4C27-A4C4-BBFBD22E6DE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64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B00D3640-8B29-4976-94E8-C850F902B3C2}"/>
              </a:ext>
            </a:extLst>
          </p:cNvPr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03F7EB7-23C9-4325-A6E5-D28011721FDF}"/>
              </a:ext>
            </a:extLst>
          </p:cNvPr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7914BCE-1EDD-427E-AEF4-8DA04436A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C6BD961-B083-41E9-BCCE-FFA4A5884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2B74ED7-38F6-4FE6-A84C-2C9D451A43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04F56F7D-9B3B-45B0-A6A3-24F2A0555E9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85F35285-8F00-4C7D-8D61-E94527EA22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E95FB701-A41D-4360-8EA7-899AE0A3BA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22DD5AFA-2025-47A7-A661-F64079C497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6F73782E-1D49-4689-A3FB-C3B80BCD78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92A3C9CE-AEAE-42A6-8A18-DAA55B8223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9AA859CC-C8C3-425A-BDD8-0AD44FDC3C14}"/>
              </a:ext>
            </a:extLst>
          </p:cNvPr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2B77B308-F3D2-4E91-901C-8EAB34FED028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639007B1-5C3F-489C-9C81-E812B7FE8701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78B0F6DA-6EC5-4F9D-97EB-C72B41DCE025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7FAD39B9-76BB-4403-8AF2-506285B8BA4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2A873EC1-96CD-4229-845D-3F878470B8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27F620D1-37B2-439D-BDB0-106115A664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12671611-C878-4D30-B5F7-C88F9B692A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503108F8-9756-4198-AC6B-5EAA97AF7C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30F6FF1D-EA6C-4845-BFFA-800B5CB516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8ABDCEDC-8C24-4688-95DC-6D29705E2A7B}"/>
              </a:ext>
            </a:extLst>
          </p:cNvPr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E076C161-91D8-4797-B775-1CDE3B6C15A1}"/>
              </a:ext>
            </a:extLst>
          </p:cNvPr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9AB3D852-3933-405F-89EC-AB1A62DA6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6F21A9D2-78A3-410F-9AAE-97EF96854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A8FD1C0-9BB6-47E7-8DF7-BB7F21474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3B98C-B081-4720-A926-386591E339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583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04970EA-A51F-467B-99F6-FD0F1F48615C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9884" cy="6856413"/>
            <a:chOff x="0" y="0"/>
            <a:chExt cx="5759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D70EFCB9-A6D8-4144-8DB6-9233881B34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921C4A9F-0FE0-4A60-A3B7-5B1BEC886FC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48313890-B689-46A9-B626-FC0E120D15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F0052215-E8CE-4FFC-94E6-19C1A43C60A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6C7342AA-8527-4D34-BC7C-46BB53FF1F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2A0BCAEE-A701-4346-BB51-E7D928AC18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8BB3AF5A-778D-423B-AA0D-09DA3825B9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669B851B-3E2A-4484-84F9-0ADFB6BC29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49C983F0-BBB3-4BF5-BE57-678B770768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0208DA94-A41E-43AF-AABA-96FA91A77F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EB2FDBCC-140C-4E79-A815-6772C8D14E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469A9B52-583E-4585-A8FA-D4F1CE6EFC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D0DC8540-597F-4AE5-9E5A-3B5B130077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730EAFE1-F37A-46AC-A467-A907EEE58F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7D57DF15-6DD3-4278-9F97-FCBE368ADA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991DDBD2-8359-49A3-B889-61B214639E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4E844518-DF93-4F41-9F8D-149D3C4DD5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489D938C-DEA5-4C7A-AA1B-7C72A26CDF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D6970BC5-A5F6-4C0E-B412-AB6C3890CB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BA6C0CDD-4658-418F-81A5-1EC04B9E31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378205D6-1BAE-4251-B729-20DD23B3B1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1267C598-3F27-437C-BD6C-78AF401DA2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0060711C-5D8B-43EE-8821-185B80BEF9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599C4EF5-8020-44C0-A7EB-7854CCC5BB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DE06785F-8225-41D8-A022-4028344E5D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69697CDF-7B42-4A21-816F-E425948E0F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92E671D5-44F8-4058-96F6-0B82A69C4E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grpSp>
            <p:nvGrpSpPr>
              <p:cNvPr id="32" name="Group 30">
                <a:extLst>
                  <a:ext uri="{FF2B5EF4-FFF2-40B4-BE49-F238E27FC236}">
                    <a16:creationId xmlns:a16="http://schemas.microsoft.com/office/drawing/2014/main" id="{F71E2B1A-163A-4857-9057-5439236F1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>
                  <a:extLst>
                    <a:ext uri="{FF2B5EF4-FFF2-40B4-BE49-F238E27FC236}">
                      <a16:creationId xmlns:a16="http://schemas.microsoft.com/office/drawing/2014/main" id="{71F60F37-7CDA-4980-BC22-9F3F8B9404E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55" name="Freeform 32">
                  <a:extLst>
                    <a:ext uri="{FF2B5EF4-FFF2-40B4-BE49-F238E27FC236}">
                      <a16:creationId xmlns:a16="http://schemas.microsoft.com/office/drawing/2014/main" id="{D8060CA3-FEC4-427D-88D0-655A43FA73A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56" name="Freeform 33">
                  <a:extLst>
                    <a:ext uri="{FF2B5EF4-FFF2-40B4-BE49-F238E27FC236}">
                      <a16:creationId xmlns:a16="http://schemas.microsoft.com/office/drawing/2014/main" id="{3F4630BE-0572-4F16-BFA7-FDB0FE7329A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57" name="Freeform 34">
                  <a:extLst>
                    <a:ext uri="{FF2B5EF4-FFF2-40B4-BE49-F238E27FC236}">
                      <a16:creationId xmlns:a16="http://schemas.microsoft.com/office/drawing/2014/main" id="{EAB23D60-21C7-44EA-92C5-50FF7AD4164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58" name="Freeform 35">
                  <a:extLst>
                    <a:ext uri="{FF2B5EF4-FFF2-40B4-BE49-F238E27FC236}">
                      <a16:creationId xmlns:a16="http://schemas.microsoft.com/office/drawing/2014/main" id="{9002D694-8FA2-428B-91B6-467F880DB3C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59" name="Freeform 36">
                  <a:extLst>
                    <a:ext uri="{FF2B5EF4-FFF2-40B4-BE49-F238E27FC236}">
                      <a16:creationId xmlns:a16="http://schemas.microsoft.com/office/drawing/2014/main" id="{C65611DA-E65A-4259-BD5B-0B5C637C31E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60" name="Freeform 37">
                  <a:extLst>
                    <a:ext uri="{FF2B5EF4-FFF2-40B4-BE49-F238E27FC236}">
                      <a16:creationId xmlns:a16="http://schemas.microsoft.com/office/drawing/2014/main" id="{E59DC20E-8D08-4375-9024-B178F3A883C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61" name="Freeform 38">
                  <a:extLst>
                    <a:ext uri="{FF2B5EF4-FFF2-40B4-BE49-F238E27FC236}">
                      <a16:creationId xmlns:a16="http://schemas.microsoft.com/office/drawing/2014/main" id="{E12C689E-388F-49FE-A3A8-D16A9D83BB4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62" name="Freeform 39">
                  <a:extLst>
                    <a:ext uri="{FF2B5EF4-FFF2-40B4-BE49-F238E27FC236}">
                      <a16:creationId xmlns:a16="http://schemas.microsoft.com/office/drawing/2014/main" id="{ACF87D3A-633A-4A29-9737-B55F1B982D5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63" name="Freeform 40">
                  <a:extLst>
                    <a:ext uri="{FF2B5EF4-FFF2-40B4-BE49-F238E27FC236}">
                      <a16:creationId xmlns:a16="http://schemas.microsoft.com/office/drawing/2014/main" id="{B2E854BA-3E90-4BA4-B588-9C92B596075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64" name="Freeform 41">
                  <a:extLst>
                    <a:ext uri="{FF2B5EF4-FFF2-40B4-BE49-F238E27FC236}">
                      <a16:creationId xmlns:a16="http://schemas.microsoft.com/office/drawing/2014/main" id="{3E7829FA-A526-4638-8F4E-CCC686174A8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65" name="Freeform 42">
                  <a:extLst>
                    <a:ext uri="{FF2B5EF4-FFF2-40B4-BE49-F238E27FC236}">
                      <a16:creationId xmlns:a16="http://schemas.microsoft.com/office/drawing/2014/main" id="{7CDF2531-F6E0-420B-AFF0-4C008744223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66" name="Freeform 43">
                  <a:extLst>
                    <a:ext uri="{FF2B5EF4-FFF2-40B4-BE49-F238E27FC236}">
                      <a16:creationId xmlns:a16="http://schemas.microsoft.com/office/drawing/2014/main" id="{368F4AAE-A45A-4CBD-8031-FB20A790CE5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67" name="Freeform 44">
                  <a:extLst>
                    <a:ext uri="{FF2B5EF4-FFF2-40B4-BE49-F238E27FC236}">
                      <a16:creationId xmlns:a16="http://schemas.microsoft.com/office/drawing/2014/main" id="{71358DD0-9402-4FE0-A726-CF10442481B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68" name="Freeform 45">
                  <a:extLst>
                    <a:ext uri="{FF2B5EF4-FFF2-40B4-BE49-F238E27FC236}">
                      <a16:creationId xmlns:a16="http://schemas.microsoft.com/office/drawing/2014/main" id="{1C6DC20A-A4BE-45C3-9478-95942B5298B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</p:grpSp>
          <p:grpSp>
            <p:nvGrpSpPr>
              <p:cNvPr id="33" name="Group 46">
                <a:extLst>
                  <a:ext uri="{FF2B5EF4-FFF2-40B4-BE49-F238E27FC236}">
                    <a16:creationId xmlns:a16="http://schemas.microsoft.com/office/drawing/2014/main" id="{DE28A706-F26A-4A63-AB43-DE5F0B82F1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9E761767-684C-41BE-B01B-D80E2C26CE6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9DD07A4E-28EA-4589-9730-3756F597035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34" name="Group 49">
                <a:extLst>
                  <a:ext uri="{FF2B5EF4-FFF2-40B4-BE49-F238E27FC236}">
                    <a16:creationId xmlns:a16="http://schemas.microsoft.com/office/drawing/2014/main" id="{B0878F18-F934-4FD8-A1C8-7521CA3848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>
                  <a:extLst>
                    <a:ext uri="{FF2B5EF4-FFF2-40B4-BE49-F238E27FC236}">
                      <a16:creationId xmlns:a16="http://schemas.microsoft.com/office/drawing/2014/main" id="{C9A81608-DCBC-4921-B219-7E72C66547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44" name="Freeform 51">
                  <a:extLst>
                    <a:ext uri="{FF2B5EF4-FFF2-40B4-BE49-F238E27FC236}">
                      <a16:creationId xmlns:a16="http://schemas.microsoft.com/office/drawing/2014/main" id="{F9E6720F-1CCA-4321-92DD-E70EA5DC57F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45" name="Freeform 52">
                  <a:extLst>
                    <a:ext uri="{FF2B5EF4-FFF2-40B4-BE49-F238E27FC236}">
                      <a16:creationId xmlns:a16="http://schemas.microsoft.com/office/drawing/2014/main" id="{9D244040-B96C-4773-A605-3CFE98BB9FF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46" name="Freeform 53">
                  <a:extLst>
                    <a:ext uri="{FF2B5EF4-FFF2-40B4-BE49-F238E27FC236}">
                      <a16:creationId xmlns:a16="http://schemas.microsoft.com/office/drawing/2014/main" id="{7E8D2D84-1C56-40D7-8F53-53C0217737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47" name="Freeform 54">
                  <a:extLst>
                    <a:ext uri="{FF2B5EF4-FFF2-40B4-BE49-F238E27FC236}">
                      <a16:creationId xmlns:a16="http://schemas.microsoft.com/office/drawing/2014/main" id="{6CDF58EE-E32B-469E-B58D-54A3A444E7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48" name="Freeform 55">
                  <a:extLst>
                    <a:ext uri="{FF2B5EF4-FFF2-40B4-BE49-F238E27FC236}">
                      <a16:creationId xmlns:a16="http://schemas.microsoft.com/office/drawing/2014/main" id="{B396843E-0721-4332-A6D6-61348907089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49" name="Freeform 56">
                  <a:extLst>
                    <a:ext uri="{FF2B5EF4-FFF2-40B4-BE49-F238E27FC236}">
                      <a16:creationId xmlns:a16="http://schemas.microsoft.com/office/drawing/2014/main" id="{0E5636AC-914D-487B-899F-9DF40DEDB98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50" name="Freeform 57">
                  <a:extLst>
                    <a:ext uri="{FF2B5EF4-FFF2-40B4-BE49-F238E27FC236}">
                      <a16:creationId xmlns:a16="http://schemas.microsoft.com/office/drawing/2014/main" id="{8BC5F891-2137-4BF1-AC08-60B789A29A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51" name="Freeform 58">
                  <a:extLst>
                    <a:ext uri="{FF2B5EF4-FFF2-40B4-BE49-F238E27FC236}">
                      <a16:creationId xmlns:a16="http://schemas.microsoft.com/office/drawing/2014/main" id="{8C0F7CD8-3F75-421B-96F9-B75653735CD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</p:grpSp>
          <p:sp>
            <p:nvSpPr>
              <p:cNvPr id="35" name="Freeform 59">
                <a:extLst>
                  <a:ext uri="{FF2B5EF4-FFF2-40B4-BE49-F238E27FC236}">
                    <a16:creationId xmlns:a16="http://schemas.microsoft.com/office/drawing/2014/main" id="{9C8385A1-B184-4EE6-B197-C5A26E5230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36" name="Freeform 60">
                <a:extLst>
                  <a:ext uri="{FF2B5EF4-FFF2-40B4-BE49-F238E27FC236}">
                    <a16:creationId xmlns:a16="http://schemas.microsoft.com/office/drawing/2014/main" id="{295DC857-E5BB-4FBA-B270-1A44B3E99A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A31458F0-A417-44E9-A48C-6C95A11345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41E12810-CD73-45B4-98C2-48E3F11575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9" name="Freeform 63">
                <a:extLst>
                  <a:ext uri="{FF2B5EF4-FFF2-40B4-BE49-F238E27FC236}">
                    <a16:creationId xmlns:a16="http://schemas.microsoft.com/office/drawing/2014/main" id="{AE8D4132-644D-4705-B56F-C995D40424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/>
              </a:p>
            </p:txBody>
          </p:sp>
          <p:sp>
            <p:nvSpPr>
              <p:cNvPr id="40" name="Freeform 64">
                <a:extLst>
                  <a:ext uri="{FF2B5EF4-FFF2-40B4-BE49-F238E27FC236}">
                    <a16:creationId xmlns:a16="http://schemas.microsoft.com/office/drawing/2014/main" id="{AD14FD8E-D954-4449-B36E-F8D6275486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1" name="Freeform 65">
                <a:extLst>
                  <a:ext uri="{FF2B5EF4-FFF2-40B4-BE49-F238E27FC236}">
                    <a16:creationId xmlns:a16="http://schemas.microsoft.com/office/drawing/2014/main" id="{21DD6792-8BF6-4219-8394-48DDC5505B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2" name="Freeform 66">
                <a:extLst>
                  <a:ext uri="{FF2B5EF4-FFF2-40B4-BE49-F238E27FC236}">
                    <a16:creationId xmlns:a16="http://schemas.microsoft.com/office/drawing/2014/main" id="{308E3670-1D6D-4C3A-AAB4-34000C9333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9053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607485" y="1920876"/>
            <a:ext cx="10968567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053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4CE77C28-C62E-4310-A02B-AE1EE9CE236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5933C3E6-81E0-4C8B-90EC-18F45AE75C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>
            <a:extLst>
              <a:ext uri="{FF2B5EF4-FFF2-40B4-BE49-F238E27FC236}">
                <a16:creationId xmlns:a16="http://schemas.microsoft.com/office/drawing/2014/main" id="{DB1963AE-F601-4D6B-A55C-BBA4544DD1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A175D-E5FC-4BA1-9C33-922447EAB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130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4894E66-495E-4BFE-89EB-9CD560C971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0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A9D12D-3FC8-4168-89AE-5993DD469C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627DFC-5706-4A03-9130-D971F5D294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BA328A-43A7-4FAA-ACBF-39AD87E66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18E49-03F9-4C33-8D6A-017F6F3E3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22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FA437F22-8DBA-41C1-8E47-AAF7EF6CA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85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C1BDB3D-5F10-428A-91A9-953B52291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649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F0D2F8E9-F4A3-4234-BFCA-7EB653BB5B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632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FC8DE989-4FDF-4E07-863E-C7139A17F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576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BB5C76A-67B2-441C-BC69-567775F14C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50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506D56A-A06E-45EF-9DB3-6D65D01F2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988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87BCADB-71D9-4153-BE45-9C286CEC1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105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7EE32BD2-D78B-40BE-B9CB-9899021CB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192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AE69BA0-FEF5-4F22-BFEE-41530BB2D8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926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029AE27-94DD-472A-9D05-7C1DD9E59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47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077536-BB75-42BD-A813-1F5B9641D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555EE4-7BB2-4BEF-AB22-017DFD5AB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44A83B-47F4-43CB-9A84-5783969928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0EC9B-F23F-4C02-89F0-BE0B8A9CA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667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360"/>
            </a:lvl1pPr>
            <a:lvl2pPr marL="449583" indent="0" algn="ctr">
              <a:buNone/>
              <a:defRPr sz="1967"/>
            </a:lvl2pPr>
            <a:lvl3pPr marL="899168" indent="0" algn="ctr">
              <a:buNone/>
              <a:defRPr sz="1771"/>
            </a:lvl3pPr>
            <a:lvl4pPr marL="1348752" indent="0" algn="ctr">
              <a:buNone/>
              <a:defRPr sz="1573"/>
            </a:lvl4pPr>
            <a:lvl5pPr marL="1798336" indent="0" algn="ctr">
              <a:buNone/>
              <a:defRPr sz="1573"/>
            </a:lvl5pPr>
            <a:lvl6pPr marL="2247918" indent="0" algn="ctr">
              <a:buNone/>
              <a:defRPr sz="1573"/>
            </a:lvl6pPr>
            <a:lvl7pPr marL="2697499" indent="0" algn="ctr">
              <a:buNone/>
              <a:defRPr sz="1573"/>
            </a:lvl7pPr>
            <a:lvl8pPr marL="3147084" indent="0" algn="ctr">
              <a:buNone/>
              <a:defRPr sz="1573"/>
            </a:lvl8pPr>
            <a:lvl9pPr marL="3596667" indent="0" algn="ctr">
              <a:buNone/>
              <a:defRPr sz="157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04EC734B-9540-464E-9192-928A00C64A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844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38" y="0"/>
            <a:ext cx="13890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ACB4E01E-1D46-404E-BA00-C7BEE9BC1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860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59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360">
                <a:solidFill>
                  <a:schemeClr val="tx1">
                    <a:tint val="75000"/>
                  </a:schemeClr>
                </a:solidFill>
              </a:defRPr>
            </a:lvl1pPr>
            <a:lvl2pPr marL="449583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2pPr>
            <a:lvl3pPr marL="899168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3pPr>
            <a:lvl4pPr marL="1348752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4pPr>
            <a:lvl5pPr marL="1798336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5pPr>
            <a:lvl6pPr marL="2247918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6pPr>
            <a:lvl7pPr marL="2697499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7pPr>
            <a:lvl8pPr marL="3147084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8pPr>
            <a:lvl9pPr marL="3596667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B09ABBDC-A8C6-469B-BAFC-4F609AEBB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547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795D481D-F961-4DF8-8F7A-337BA0BB4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939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360" b="1"/>
            </a:lvl1pPr>
            <a:lvl2pPr marL="449583" indent="0">
              <a:buNone/>
              <a:defRPr sz="1967" b="1"/>
            </a:lvl2pPr>
            <a:lvl3pPr marL="899168" indent="0">
              <a:buNone/>
              <a:defRPr sz="1771" b="1"/>
            </a:lvl3pPr>
            <a:lvl4pPr marL="1348752" indent="0">
              <a:buNone/>
              <a:defRPr sz="1573" b="1"/>
            </a:lvl4pPr>
            <a:lvl5pPr marL="1798336" indent="0">
              <a:buNone/>
              <a:defRPr sz="1573" b="1"/>
            </a:lvl5pPr>
            <a:lvl6pPr marL="2247918" indent="0">
              <a:buNone/>
              <a:defRPr sz="1573" b="1"/>
            </a:lvl6pPr>
            <a:lvl7pPr marL="2697499" indent="0">
              <a:buNone/>
              <a:defRPr sz="1573" b="1"/>
            </a:lvl7pPr>
            <a:lvl8pPr marL="3147084" indent="0">
              <a:buNone/>
              <a:defRPr sz="1573" b="1"/>
            </a:lvl8pPr>
            <a:lvl9pPr marL="3596667" indent="0">
              <a:buNone/>
              <a:defRPr sz="15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360" b="1"/>
            </a:lvl1pPr>
            <a:lvl2pPr marL="449583" indent="0">
              <a:buNone/>
              <a:defRPr sz="1967" b="1"/>
            </a:lvl2pPr>
            <a:lvl3pPr marL="899168" indent="0">
              <a:buNone/>
              <a:defRPr sz="1771" b="1"/>
            </a:lvl3pPr>
            <a:lvl4pPr marL="1348752" indent="0">
              <a:buNone/>
              <a:defRPr sz="1573" b="1"/>
            </a:lvl4pPr>
            <a:lvl5pPr marL="1798336" indent="0">
              <a:buNone/>
              <a:defRPr sz="1573" b="1"/>
            </a:lvl5pPr>
            <a:lvl6pPr marL="2247918" indent="0">
              <a:buNone/>
              <a:defRPr sz="1573" b="1"/>
            </a:lvl6pPr>
            <a:lvl7pPr marL="2697499" indent="0">
              <a:buNone/>
              <a:defRPr sz="1573" b="1"/>
            </a:lvl7pPr>
            <a:lvl8pPr marL="3147084" indent="0">
              <a:buNone/>
              <a:defRPr sz="1573" b="1"/>
            </a:lvl8pPr>
            <a:lvl9pPr marL="3596667" indent="0">
              <a:buNone/>
              <a:defRPr sz="15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28057A93-119D-4DE8-A53F-6E8CF2F72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41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3899C757-E853-4124-81D7-B5F0E39EC9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555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B7B53D60-544C-4CB8-B606-E94F14431F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891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8" y="457211"/>
            <a:ext cx="3932239" cy="1600199"/>
          </a:xfrm>
        </p:spPr>
        <p:txBody>
          <a:bodyPr anchor="b"/>
          <a:lstStyle>
            <a:lvl1pPr>
              <a:defRPr sz="31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7"/>
          </a:xfrm>
        </p:spPr>
        <p:txBody>
          <a:bodyPr/>
          <a:lstStyle>
            <a:lvl1pPr>
              <a:defRPr sz="3147"/>
            </a:lvl1pPr>
            <a:lvl2pPr>
              <a:defRPr sz="2753"/>
            </a:lvl2pPr>
            <a:lvl3pPr>
              <a:defRPr sz="2360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8" y="2057403"/>
            <a:ext cx="3932239" cy="3811588"/>
          </a:xfrm>
        </p:spPr>
        <p:txBody>
          <a:bodyPr/>
          <a:lstStyle>
            <a:lvl1pPr marL="0" indent="0">
              <a:buNone/>
              <a:defRPr sz="1573"/>
            </a:lvl1pPr>
            <a:lvl2pPr marL="449583" indent="0">
              <a:buNone/>
              <a:defRPr sz="1376"/>
            </a:lvl2pPr>
            <a:lvl3pPr marL="899168" indent="0">
              <a:buNone/>
              <a:defRPr sz="1180"/>
            </a:lvl3pPr>
            <a:lvl4pPr marL="1348752" indent="0">
              <a:buNone/>
              <a:defRPr sz="984"/>
            </a:lvl4pPr>
            <a:lvl5pPr marL="1798336" indent="0">
              <a:buNone/>
              <a:defRPr sz="984"/>
            </a:lvl5pPr>
            <a:lvl6pPr marL="2247918" indent="0">
              <a:buNone/>
              <a:defRPr sz="984"/>
            </a:lvl6pPr>
            <a:lvl7pPr marL="2697499" indent="0">
              <a:buNone/>
              <a:defRPr sz="984"/>
            </a:lvl7pPr>
            <a:lvl8pPr marL="3147084" indent="0">
              <a:buNone/>
              <a:defRPr sz="984"/>
            </a:lvl8pPr>
            <a:lvl9pPr marL="3596667" indent="0">
              <a:buNone/>
              <a:defRPr sz="9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437BD687-7DA9-431E-9089-0A9FF75BC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567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8" y="457211"/>
            <a:ext cx="3932239" cy="1600199"/>
          </a:xfrm>
        </p:spPr>
        <p:txBody>
          <a:bodyPr anchor="b"/>
          <a:lstStyle>
            <a:lvl1pPr>
              <a:defRPr sz="31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7"/>
          </a:xfrm>
        </p:spPr>
        <p:txBody>
          <a:bodyPr rtlCol="0">
            <a:normAutofit/>
          </a:bodyPr>
          <a:lstStyle>
            <a:lvl1pPr marL="0" indent="0">
              <a:buNone/>
              <a:defRPr sz="3147"/>
            </a:lvl1pPr>
            <a:lvl2pPr marL="449583" indent="0">
              <a:buNone/>
              <a:defRPr sz="2753"/>
            </a:lvl2pPr>
            <a:lvl3pPr marL="899168" indent="0">
              <a:buNone/>
              <a:defRPr sz="2360"/>
            </a:lvl3pPr>
            <a:lvl4pPr marL="1348752" indent="0">
              <a:buNone/>
              <a:defRPr sz="1967"/>
            </a:lvl4pPr>
            <a:lvl5pPr marL="1798336" indent="0">
              <a:buNone/>
              <a:defRPr sz="1967"/>
            </a:lvl5pPr>
            <a:lvl6pPr marL="2247918" indent="0">
              <a:buNone/>
              <a:defRPr sz="1967"/>
            </a:lvl6pPr>
            <a:lvl7pPr marL="2697499" indent="0">
              <a:buNone/>
              <a:defRPr sz="1967"/>
            </a:lvl7pPr>
            <a:lvl8pPr marL="3147084" indent="0">
              <a:buNone/>
              <a:defRPr sz="1967"/>
            </a:lvl8pPr>
            <a:lvl9pPr marL="3596667" indent="0">
              <a:buNone/>
              <a:defRPr sz="19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8" y="2057403"/>
            <a:ext cx="3932239" cy="3811588"/>
          </a:xfrm>
        </p:spPr>
        <p:txBody>
          <a:bodyPr/>
          <a:lstStyle>
            <a:lvl1pPr marL="0" indent="0">
              <a:buNone/>
              <a:defRPr sz="1573"/>
            </a:lvl1pPr>
            <a:lvl2pPr marL="449583" indent="0">
              <a:buNone/>
              <a:defRPr sz="1376"/>
            </a:lvl2pPr>
            <a:lvl3pPr marL="899168" indent="0">
              <a:buNone/>
              <a:defRPr sz="1180"/>
            </a:lvl3pPr>
            <a:lvl4pPr marL="1348752" indent="0">
              <a:buNone/>
              <a:defRPr sz="984"/>
            </a:lvl4pPr>
            <a:lvl5pPr marL="1798336" indent="0">
              <a:buNone/>
              <a:defRPr sz="984"/>
            </a:lvl5pPr>
            <a:lvl6pPr marL="2247918" indent="0">
              <a:buNone/>
              <a:defRPr sz="984"/>
            </a:lvl6pPr>
            <a:lvl7pPr marL="2697499" indent="0">
              <a:buNone/>
              <a:defRPr sz="984"/>
            </a:lvl7pPr>
            <a:lvl8pPr marL="3147084" indent="0">
              <a:buNone/>
              <a:defRPr sz="984"/>
            </a:lvl8pPr>
            <a:lvl9pPr marL="3596667" indent="0">
              <a:buNone/>
              <a:defRPr sz="9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3D5D956B-A62C-4883-B3A2-1B011791B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713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DDE44372-D663-4902-BAF7-EB47873B3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69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B84B13-9FD4-4C2A-8C38-39CBD9E77C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495A-A978-40BC-87CA-AD7382B29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1CBB9C-5D20-4A19-8D4D-0AE29ABE3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30825-E698-4DA4-A30B-C84E04193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95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09" eaLnBrk="1" hangingPunct="1">
              <a:defRPr b="1"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4B5A3937-4FE2-434E-9F4E-95C233B38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917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3B40C-9648-42C5-B615-65BB061F3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46586"/>
      </p:ext>
    </p:extLst>
  </p:cSld>
  <p:clrMapOvr>
    <a:masterClrMapping/>
  </p:clrMapOvr>
  <p:transition spd="med">
    <p:check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C486E-E42B-4C0D-923D-2B6573DE8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67576"/>
      </p:ext>
    </p:extLst>
  </p:cSld>
  <p:clrMapOvr>
    <a:masterClrMapping/>
  </p:clrMapOvr>
  <p:transition spd="med">
    <p:check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79885-7FAC-4FF1-B153-1A323465E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14985"/>
      </p:ext>
    </p:extLst>
  </p:cSld>
  <p:clrMapOvr>
    <a:masterClrMapping/>
  </p:clrMapOvr>
  <p:transition spd="med">
    <p:check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DA462-ADA6-4AB5-9D21-4CD6AAA7E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44287"/>
      </p:ext>
    </p:extLst>
  </p:cSld>
  <p:clrMapOvr>
    <a:masterClrMapping/>
  </p:clrMapOvr>
  <p:transition spd="med">
    <p:check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E8EA9-781D-46F7-963C-C241497BE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0341"/>
      </p:ext>
    </p:extLst>
  </p:cSld>
  <p:clrMapOvr>
    <a:masterClrMapping/>
  </p:clrMapOvr>
  <p:transition spd="med">
    <p:check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93C94-E5BA-435D-B614-DC46E34C9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50016"/>
      </p:ext>
    </p:extLst>
  </p:cSld>
  <p:clrMapOvr>
    <a:masterClrMapping/>
  </p:clrMapOvr>
  <p:transition spd="med">
    <p:check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05035-5934-41A1-A72C-E03B040C7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25104"/>
      </p:ext>
    </p:extLst>
  </p:cSld>
  <p:clrMapOvr>
    <a:masterClrMapping/>
  </p:clrMapOvr>
  <p:transition spd="med">
    <p:check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ECD28-8B2C-461A-9E08-05DC3E5BC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77387"/>
      </p:ext>
    </p:extLst>
  </p:cSld>
  <p:clrMapOvr>
    <a:masterClrMapping/>
  </p:clrMapOvr>
  <p:transition spd="med">
    <p:check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3F27A-9774-4DBE-8821-50EAD5ADC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04062"/>
      </p:ext>
    </p:extLst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8AF09F-6090-4303-A27B-B4E9276D7E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FF677C-A15B-4410-AEBF-26F8A07A9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E4446D-FFBF-40C5-A5A3-44DB90D3F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AB4AF-4D57-4EF3-BD19-D9C234260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9953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5980-CD2B-4055-A2E1-C5CB93F40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88881"/>
      </p:ext>
    </p:extLst>
  </p:cSld>
  <p:clrMapOvr>
    <a:masterClrMapping/>
  </p:clrMapOvr>
  <p:transition spd="med">
    <p:check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3011B-8C7C-4E53-A24D-25A01145B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38220"/>
      </p:ext>
    </p:extLst>
  </p:cSld>
  <p:clrMapOvr>
    <a:masterClrMapping/>
  </p:clrMapOvr>
  <p:transition spd="med">
    <p:check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B78C0FBE-6342-4DCB-B8BA-08260091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2CAB-A019-4D02-B776-BCEE5A044DF3}" type="datetimeFigureOut">
              <a:rPr lang="en-US"/>
              <a:pPr>
                <a:defRPr/>
              </a:pPr>
              <a:t>18/04/2022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544D89F6-7ACC-4560-8EE3-B9270F51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BF2EF891-06A2-46CC-8B17-E6845DFE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7A067A7-D8AA-463D-8CE0-E3719A01E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807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8DE15B0-2410-436A-B412-73DBFE38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7D27F-C895-413E-A988-64E1BA89A784}" type="datetimeFigureOut">
              <a:rPr lang="en-US"/>
              <a:pPr>
                <a:defRPr/>
              </a:pPr>
              <a:t>18/04/2022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B52C0A4-C372-4D84-BCCD-D525DC64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F7B8CDF-EE9A-496B-A450-7FEEC7F20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98DD7-24B9-44E5-9445-9FFC4B931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3702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0B79E-5B11-4771-9CB5-529E617C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CED43-4A91-424E-8012-3411B92D114A}" type="datetimeFigureOut">
              <a:rPr lang="en-US"/>
              <a:pPr>
                <a:defRPr/>
              </a:pPr>
              <a:t>18/04/2022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87FC4-F584-4684-996E-E6BFD49F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62835-764E-4984-8391-6C96F491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12B4BD5-636E-4F71-9E6F-A017A7462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47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8467D490-ADD7-467F-A2DB-124EC183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71C1-9FDC-41CC-AD9C-560EFDBBF329}" type="datetimeFigureOut">
              <a:rPr lang="en-US"/>
              <a:pPr>
                <a:defRPr/>
              </a:pPr>
              <a:t>18/04/2022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20A00260-2786-4260-BE68-43CC2867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1C4E6232-1498-4B5A-AE28-28E204D9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C8D1D-7032-44C3-AA2D-BE4F70542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419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D213A55F-51FB-459F-A9BA-EF47A718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E4C6E-FFFF-4243-9542-ED09F8BB4365}" type="datetimeFigureOut">
              <a:rPr lang="en-US"/>
              <a:pPr>
                <a:defRPr/>
              </a:pPr>
              <a:t>18/04/2022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D6D5CBAE-181C-4992-88CF-7638BAD8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8DC55C87-F5D3-4009-83D0-32D00ABD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963C2-BAB8-4409-8B0B-399364BEBF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3230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B944FB2E-3E70-4523-AE5D-85BDD91B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08374-30AA-4102-99F1-E01012EF4D7B}" type="datetimeFigureOut">
              <a:rPr lang="en-US"/>
              <a:pPr>
                <a:defRPr/>
              </a:pPr>
              <a:t>18/04/2022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3230A618-1109-4291-A865-DD1200F4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E541E75D-6733-49EE-ADED-EDF792AE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5A259-BFB6-47DC-B83B-91D242443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0137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DEB6D40A-8DBD-4404-9795-F165AB45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4FE9-C81D-4E36-9CDA-D71D54F4AC0B}" type="datetimeFigureOut">
              <a:rPr lang="en-US"/>
              <a:pPr>
                <a:defRPr/>
              </a:pPr>
              <a:t>18/04/2022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ECFA6E26-AB80-496C-8221-6546AD14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73BC77E4-559C-43FD-8731-247CFA43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EB396-9AC6-4EF2-8E48-9900DC451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3565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7B08DED-C7E1-4792-AC90-F49ACAA5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33F4-A76C-4AD8-B96A-CB6ECEE06754}" type="datetimeFigureOut">
              <a:rPr lang="en-US"/>
              <a:pPr>
                <a:defRPr/>
              </a:pPr>
              <a:t>18/04/2022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1D71F1CE-6CE6-47F3-9801-56A432D6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FEC44BF-78FA-43F1-858C-267618BD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1D455-7C01-4C93-AA5E-213D65F58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24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7DE47E-14FE-422E-89AC-4CDBF5A04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01CFBF-243E-440F-9FFE-3C162D89BF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A9FE68-9F90-4E9B-A4A9-59FD4F8A3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5BAAE-DF81-4BBB-8EAC-42E82293C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8500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5B507266-D021-4EE7-A3AF-3D98412A8376}"/>
              </a:ext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2C46A6B-6E33-4191-A34C-3CFB8261C390}"/>
              </a:ext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81FD68A5-BC2B-446E-8853-0554DEEFD86A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BDE8381F-ED0E-4118-B2A2-1FD0C647FA55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262B149-D244-44F4-A5A3-C56162AD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8E04B-3A0E-4D17-9C74-DB82072F33A2}" type="datetimeFigureOut">
              <a:rPr lang="en-US"/>
              <a:pPr>
                <a:defRPr/>
              </a:pPr>
              <a:t>18/04/2022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9F0117D-B13C-458F-B4BF-EC597701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9CFF9AB-5F2F-4717-A29E-DE2BAD0B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88CA790D-4514-49F0-838C-EAE73E39B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7252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F78D06A-0BCE-48A3-AB61-6D32AD17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0E24-67CC-4786-B165-FF6C992960EF}" type="datetimeFigureOut">
              <a:rPr lang="en-US"/>
              <a:pPr>
                <a:defRPr/>
              </a:pPr>
              <a:t>18/04/2022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E234E3B-B763-4BD1-86AA-73C0AF4F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FEE9867-BD78-42A7-85BA-166CB2A8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0F83E-8C23-402B-A647-020DC61D1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8210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AA9BFC9-5B6C-4690-87D1-0165A6DED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5B834-07BD-4612-8C1E-7CFF7E8FE0FB}" type="datetimeFigureOut">
              <a:rPr lang="en-US"/>
              <a:pPr>
                <a:defRPr/>
              </a:pPr>
              <a:t>18/04/2022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D0B8978-15E9-495B-940B-BB3808C1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82A7DE8-CC9D-4615-9F2D-A41E51B1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8768E-D06F-4595-A1B1-86EEA6EA7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3631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800AF2A3-AD47-4B82-994F-B5BA22BF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5998-CB69-4D4A-B5CC-A4842F115F5A}" type="datetimeFigureOut">
              <a:rPr lang="en-US"/>
              <a:pPr>
                <a:defRPr/>
              </a:pPr>
              <a:t>18/04/2022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FC5A9A61-326B-49A1-9E4D-E4DB9764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BF9AF680-42EE-46F2-9212-92A909B2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98136-89BC-4472-9C7E-C743C3236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0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5D3F30-C77F-4B0A-A7B1-2F5C3C414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CCDA52-608F-470E-9139-D52113676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62D221-90A5-4F3F-9221-770D12438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C97D4-5DED-46B2-A79C-46398EEDD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38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AB653A-4BE7-4F5B-A4DA-5C9405AC99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424C42-89A5-40FA-A573-52C00002DE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DFA87-7484-4AAE-BFE4-DA32C5EA5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54E25-8AC4-4AB8-9968-6B1AAA55B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05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4E4B0B-1F54-42F8-A4B7-679E111C7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E9389A-C76A-4620-9F98-1C933050C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F88E0-864E-4380-ABEC-3C2629E37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ED88F-34F2-444B-8F09-D81B67A4E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26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CB68D7-EC44-4763-9249-28A3C2B94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7B3FDB-E4B0-49AE-9DA8-A6784D743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CE4036AC-1B58-495C-AB48-5A21F21B1B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E4DDBDC0-7DC5-4FB1-AA85-429A30F9A4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86D04374-2234-4929-9BC3-E4FF1B407E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5819CD00-C3C8-44C8-8A64-EAA7D2A26D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1DB9E75-ECCA-4361-A9C1-8949E54EDCDC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6AA8786-DE1A-4A29-98F3-6EF83287CC39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0FE5D55B-69CD-401E-9BEB-10F363F928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600EE95B-67BB-4AD2-9C2E-59299695F5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5E69277-92E8-4DDE-8574-2DACBEED0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4CDD037-22A9-4C9A-9CBD-B331331327B8}" type="datetimeFigureOut">
              <a:rPr lang="en-US"/>
              <a:pPr>
                <a:defRPr/>
              </a:pPr>
              <a:t>18/04/2022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22FADA4-5D61-4FDF-AC15-953AF688D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E6A6BA2-875F-4FD6-A89A-BCE607D3C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24C37F6B-4E9D-4800-9207-F1D5B359BFE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619E22BF-7991-486C-8F91-8B74D31BB7FE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35456F3-0DAB-4546-B24A-AD66D20A561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20CD32D-7476-47B6-A895-BEDEC9F4B95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81467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CA4AA5F6-648A-47A5-8E42-6284C8EF8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2C68C6EF-FCD0-4D73-91B5-65A77DD7E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6" name="Rectangle 5">
            <a:extLst>
              <a:ext uri="{FF2B5EF4-FFF2-40B4-BE49-F238E27FC236}">
                <a16:creationId xmlns:a16="http://schemas.microsoft.com/office/drawing/2014/main" id="{554EEF43-D7F5-483D-9E54-4F5FF166E7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83349BDA-9A78-45F1-8FB3-2924B0192B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" name="Rectangle 7">
            <a:extLst>
              <a:ext uri="{FF2B5EF4-FFF2-40B4-BE49-F238E27FC236}">
                <a16:creationId xmlns:a16="http://schemas.microsoft.com/office/drawing/2014/main" id="{5C30AE0A-789F-4AEF-8DA1-240DF2BD56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98D12A-C9BD-4E3F-94C8-C601F951E1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34" name="Rectangle 18">
            <a:extLst>
              <a:ext uri="{FF2B5EF4-FFF2-40B4-BE49-F238E27FC236}">
                <a16:creationId xmlns:a16="http://schemas.microsoft.com/office/drawing/2014/main" id="{54E9D621-734F-426B-9744-197B8AA01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2838" name="Rectangle 22">
            <a:extLst>
              <a:ext uri="{FF2B5EF4-FFF2-40B4-BE49-F238E27FC236}">
                <a16:creationId xmlns:a16="http://schemas.microsoft.com/office/drawing/2014/main" id="{C3FA56DE-5063-40B7-95AF-CCA36AA0A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AFB18CC5-5771-492D-8076-6A3B365D32E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7A1FF323-905A-4C8A-9715-28740EFEE8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22">
            <a:extLst>
              <a:ext uri="{FF2B5EF4-FFF2-40B4-BE49-F238E27FC236}">
                <a16:creationId xmlns:a16="http://schemas.microsoft.com/office/drawing/2014/main" id="{4D065111-88D4-4160-B669-4C64AA7956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7B18340-1981-4DEB-BE1E-2B4E110145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50" name="Rectangle 22">
            <a:extLst>
              <a:ext uri="{FF2B5EF4-FFF2-40B4-BE49-F238E27FC236}">
                <a16:creationId xmlns:a16="http://schemas.microsoft.com/office/drawing/2014/main" id="{5BEA6549-CC4F-4ABE-B6EC-C9E1B834B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23">
            <a:extLst>
              <a:ext uri="{FF2B5EF4-FFF2-40B4-BE49-F238E27FC236}">
                <a16:creationId xmlns:a16="http://schemas.microsoft.com/office/drawing/2014/main" id="{D5C3F682-B5BB-4990-8469-28D1EBA69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" name="Rectangle 24">
            <a:extLst>
              <a:ext uri="{FF2B5EF4-FFF2-40B4-BE49-F238E27FC236}">
                <a16:creationId xmlns:a16="http://schemas.microsoft.com/office/drawing/2014/main" id="{94CA1019-BFC0-48ED-A7AB-7C03EE7B26D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25">
            <a:extLst>
              <a:ext uri="{FF2B5EF4-FFF2-40B4-BE49-F238E27FC236}">
                <a16:creationId xmlns:a16="http://schemas.microsoft.com/office/drawing/2014/main" id="{F1668FF8-C45A-4436-AEBF-827EC11975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C95D7FC-4176-4B91-A1F8-8664A16ABC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9" name="Rectangle 26">
            <a:extLst>
              <a:ext uri="{FF2B5EF4-FFF2-40B4-BE49-F238E27FC236}">
                <a16:creationId xmlns:a16="http://schemas.microsoft.com/office/drawing/2014/main" id="{66F72F37-A504-439E-B385-EF6823A7FD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5AA4D930-5C79-4B0D-9CE9-3EBC6BB9F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DDEA57E5-A727-46FA-881E-DE19B9572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6" name="Rectangle 5">
            <a:extLst>
              <a:ext uri="{FF2B5EF4-FFF2-40B4-BE49-F238E27FC236}">
                <a16:creationId xmlns:a16="http://schemas.microsoft.com/office/drawing/2014/main" id="{134A07A0-1AF2-48F0-AB1D-C7C8C69D3B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2F354E0B-4EBC-45AC-95A9-65CA94BCF6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" name="Rectangle 7">
            <a:extLst>
              <a:ext uri="{FF2B5EF4-FFF2-40B4-BE49-F238E27FC236}">
                <a16:creationId xmlns:a16="http://schemas.microsoft.com/office/drawing/2014/main" id="{1262C7F5-D596-413D-B0F8-0D91534B40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DB98CB-B969-45EE-B3F5-4455DE1DDC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07" name="Rectangle 67">
            <a:extLst>
              <a:ext uri="{FF2B5EF4-FFF2-40B4-BE49-F238E27FC236}">
                <a16:creationId xmlns:a16="http://schemas.microsoft.com/office/drawing/2014/main" id="{578A532F-6013-4F05-9704-E1AE5E8F9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273050"/>
            <a:ext cx="109685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9511" name="Rectangle 71">
            <a:extLst>
              <a:ext uri="{FF2B5EF4-FFF2-40B4-BE49-F238E27FC236}">
                <a16:creationId xmlns:a16="http://schemas.microsoft.com/office/drawing/2014/main" id="{32055941-A265-4D8E-BD04-A10800EAA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5" y="1598613"/>
            <a:ext cx="10968567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7" name="Rectangle 69">
            <a:extLst>
              <a:ext uri="{FF2B5EF4-FFF2-40B4-BE49-F238E27FC236}">
                <a16:creationId xmlns:a16="http://schemas.microsoft.com/office/drawing/2014/main" id="{BF889138-CEB4-44F4-8D13-51AC2200045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7485" y="6242051"/>
            <a:ext cx="2840567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70">
            <a:extLst>
              <a:ext uri="{FF2B5EF4-FFF2-40B4-BE49-F238E27FC236}">
                <a16:creationId xmlns:a16="http://schemas.microsoft.com/office/drawing/2014/main" id="{772FC94F-7834-40FC-B295-81F2F9730E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2051"/>
            <a:ext cx="3860800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71">
            <a:extLst>
              <a:ext uri="{FF2B5EF4-FFF2-40B4-BE49-F238E27FC236}">
                <a16:creationId xmlns:a16="http://schemas.microsoft.com/office/drawing/2014/main" id="{D3BE6281-2E91-4F1A-AB7F-844B20070E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2051"/>
            <a:ext cx="2840567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16F0306-E103-4016-A498-4256FE7ECA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A15D0BB-1801-4B76-9188-01D17D39107B}" type="slidenum">
              <a:rPr lang="en-US" alt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713"/>
            <a:ext cx="1051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7213"/>
            <a:ext cx="105156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00045">
              <a:defRPr sz="1180" b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00045">
              <a:defRPr sz="1180" b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00045">
              <a:defRPr sz="1180" b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fld id="{FAAC9C01-9977-46F6-8887-4BCB32F1B56F}" type="slidenum">
              <a:rPr lang="en-US" altLang="en-US"/>
              <a:pPr eaLnBrk="0" hangingPunct="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32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5pPr>
      <a:lvl6pPr marL="449583" algn="l" rtl="0" fontAlgn="base">
        <a:lnSpc>
          <a:spcPct val="90000"/>
        </a:lnSpc>
        <a:spcBef>
          <a:spcPct val="0"/>
        </a:spcBef>
        <a:spcAft>
          <a:spcPct val="0"/>
        </a:spcAft>
        <a:defRPr sz="4328">
          <a:solidFill>
            <a:schemeClr val="tx1"/>
          </a:solidFill>
          <a:latin typeface="Calibri Light" panose="020F0302020204030204" pitchFamily="34" charset="0"/>
        </a:defRPr>
      </a:lvl6pPr>
      <a:lvl7pPr marL="899168" algn="l" rtl="0" fontAlgn="base">
        <a:lnSpc>
          <a:spcPct val="90000"/>
        </a:lnSpc>
        <a:spcBef>
          <a:spcPct val="0"/>
        </a:spcBef>
        <a:spcAft>
          <a:spcPct val="0"/>
        </a:spcAft>
        <a:defRPr sz="4328">
          <a:solidFill>
            <a:schemeClr val="tx1"/>
          </a:solidFill>
          <a:latin typeface="Calibri Light" panose="020F0302020204030204" pitchFamily="34" charset="0"/>
        </a:defRPr>
      </a:lvl7pPr>
      <a:lvl8pPr marL="1348752" algn="l" rtl="0" fontAlgn="base">
        <a:lnSpc>
          <a:spcPct val="90000"/>
        </a:lnSpc>
        <a:spcBef>
          <a:spcPct val="0"/>
        </a:spcBef>
        <a:spcAft>
          <a:spcPct val="0"/>
        </a:spcAft>
        <a:defRPr sz="4328">
          <a:solidFill>
            <a:schemeClr val="tx1"/>
          </a:solidFill>
          <a:latin typeface="Calibri Light" panose="020F0302020204030204" pitchFamily="34" charset="0"/>
        </a:defRPr>
      </a:lvl8pPr>
      <a:lvl9pPr marL="1798336" algn="l" rtl="0" fontAlgn="base">
        <a:lnSpc>
          <a:spcPct val="90000"/>
        </a:lnSpc>
        <a:spcBef>
          <a:spcPct val="0"/>
        </a:spcBef>
        <a:spcAft>
          <a:spcPct val="0"/>
        </a:spcAft>
        <a:defRPr sz="432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14313" indent="-214313" algn="l" rtl="0" eaLnBrk="0" fontAlgn="base" hangingPunct="0">
        <a:lnSpc>
          <a:spcPct val="90000"/>
        </a:lnSpc>
        <a:spcBef>
          <a:spcPts val="98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14313" algn="l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14313" algn="l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60513" indent="-214313" algn="l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11363" indent="-214313" algn="l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72712" indent="-224793" algn="l" defTabSz="899168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6pPr>
      <a:lvl7pPr marL="2922298" indent="-224793" algn="l" defTabSz="899168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7pPr>
      <a:lvl8pPr marL="3371876" indent="-224793" algn="l" defTabSz="899168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8pPr>
      <a:lvl9pPr marL="3821456" indent="-224793" algn="l" defTabSz="899168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168" rtl="0" eaLnBrk="1" latinLnBrk="0" hangingPunct="1">
        <a:defRPr sz="1771" kern="1200">
          <a:solidFill>
            <a:schemeClr val="tx1"/>
          </a:solidFill>
          <a:latin typeface="+mn-lt"/>
          <a:ea typeface="+mn-ea"/>
          <a:cs typeface="+mn-cs"/>
        </a:defRPr>
      </a:lvl1pPr>
      <a:lvl2pPr marL="449583" algn="l" defTabSz="899168" rtl="0" eaLnBrk="1" latinLnBrk="0" hangingPunct="1">
        <a:defRPr sz="1771" kern="1200">
          <a:solidFill>
            <a:schemeClr val="tx1"/>
          </a:solidFill>
          <a:latin typeface="+mn-lt"/>
          <a:ea typeface="+mn-ea"/>
          <a:cs typeface="+mn-cs"/>
        </a:defRPr>
      </a:lvl2pPr>
      <a:lvl3pPr marL="899168" algn="l" defTabSz="899168" rtl="0" eaLnBrk="1" latinLnBrk="0" hangingPunct="1"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348752" algn="l" defTabSz="899168" rtl="0" eaLnBrk="1" latinLnBrk="0" hangingPunct="1">
        <a:defRPr sz="1771" kern="1200">
          <a:solidFill>
            <a:schemeClr val="tx1"/>
          </a:solidFill>
          <a:latin typeface="+mn-lt"/>
          <a:ea typeface="+mn-ea"/>
          <a:cs typeface="+mn-cs"/>
        </a:defRPr>
      </a:lvl4pPr>
      <a:lvl5pPr marL="1798336" algn="l" defTabSz="899168" rtl="0" eaLnBrk="1" latinLnBrk="0" hangingPunct="1">
        <a:defRPr sz="1771" kern="1200">
          <a:solidFill>
            <a:schemeClr val="tx1"/>
          </a:solidFill>
          <a:latin typeface="+mn-lt"/>
          <a:ea typeface="+mn-ea"/>
          <a:cs typeface="+mn-cs"/>
        </a:defRPr>
      </a:lvl5pPr>
      <a:lvl6pPr marL="2247918" algn="l" defTabSz="899168" rtl="0" eaLnBrk="1" latinLnBrk="0" hangingPunct="1">
        <a:defRPr sz="1771" kern="1200">
          <a:solidFill>
            <a:schemeClr val="tx1"/>
          </a:solidFill>
          <a:latin typeface="+mn-lt"/>
          <a:ea typeface="+mn-ea"/>
          <a:cs typeface="+mn-cs"/>
        </a:defRPr>
      </a:lvl6pPr>
      <a:lvl7pPr marL="2697499" algn="l" defTabSz="899168" rtl="0" eaLnBrk="1" latinLnBrk="0" hangingPunct="1">
        <a:defRPr sz="1771" kern="1200">
          <a:solidFill>
            <a:schemeClr val="tx1"/>
          </a:solidFill>
          <a:latin typeface="+mn-lt"/>
          <a:ea typeface="+mn-ea"/>
          <a:cs typeface="+mn-cs"/>
        </a:defRPr>
      </a:lvl7pPr>
      <a:lvl8pPr marL="3147084" algn="l" defTabSz="899168" rtl="0" eaLnBrk="1" latinLnBrk="0" hangingPunct="1">
        <a:defRPr sz="1771" kern="1200">
          <a:solidFill>
            <a:schemeClr val="tx1"/>
          </a:solidFill>
          <a:latin typeface="+mn-lt"/>
          <a:ea typeface="+mn-ea"/>
          <a:cs typeface="+mn-cs"/>
        </a:defRPr>
      </a:lvl8pPr>
      <a:lvl9pPr marL="3596667" algn="l" defTabSz="899168" rtl="0" eaLnBrk="1" latinLnBrk="0" hangingPunct="1">
        <a:defRPr sz="17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813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813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813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DD8D5B1-230C-4FEC-A6D8-0FE9F6EC8CBE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0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ransition spd="med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266.photobucket.com/albums/ii277/babybao_iloveu/Dividers/?action=view&amp;current=DIVIDER1-1.gif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7.wmf"/><Relationship Id="rId4" Type="http://schemas.openxmlformats.org/officeDocument/2006/relationships/image" Target="../media/image40.gif"/><Relationship Id="rId9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5.jp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9.jp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99683924-BCB3-4350-AFF8-F4F4D435E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5127EF-7EAC-4AB0-920A-D4131F4E5E43}"/>
              </a:ext>
            </a:extLst>
          </p:cNvPr>
          <p:cNvSpPr/>
          <p:nvPr/>
        </p:nvSpPr>
        <p:spPr>
          <a:xfrm>
            <a:off x="3175000" y="966788"/>
            <a:ext cx="5969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YÊN THÁI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11742-1EBE-42D3-9A55-1D4564ECBFB2}"/>
              </a:ext>
            </a:extLst>
          </p:cNvPr>
          <p:cNvSpPr/>
          <p:nvPr/>
        </p:nvSpPr>
        <p:spPr>
          <a:xfrm>
            <a:off x="1981200" y="1259175"/>
            <a:ext cx="8229600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Chào mừng </a:t>
            </a:r>
            <a:r>
              <a:rPr kumimoji="0" lang="en-US" sz="4800" b="1" i="0" u="none" strike="noStrike" kern="1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các</a:t>
            </a:r>
            <a:r>
              <a:rPr kumimoji="0" lang="en-US" sz="4800" b="1" i="0" u="none" strike="noStrike" kern="1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em</a:t>
            </a:r>
            <a:r>
              <a:rPr kumimoji="0" lang="en-US" sz="4800" b="1" i="0" u="none" strike="noStrike" kern="1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đến</a:t>
            </a:r>
            <a:r>
              <a:rPr kumimoji="0" lang="en-US" sz="4800" b="1" i="0" u="none" strike="noStrike" kern="1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với</a:t>
            </a:r>
            <a:r>
              <a:rPr kumimoji="0" lang="en-US" sz="4800" b="1" i="0" u="none" strike="noStrike" kern="1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tiết</a:t>
            </a:r>
            <a:r>
              <a:rPr kumimoji="0" lang="en-US" sz="4800" b="1" i="0" u="none" strike="noStrike" kern="1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học</a:t>
            </a:r>
            <a:r>
              <a:rPr kumimoji="0" lang="en-US" sz="4800" b="1" i="0" u="none" strike="noStrike" kern="1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hôm</a:t>
            </a:r>
            <a:r>
              <a:rPr kumimoji="0" lang="en-US" sz="4800" b="1" i="0" u="none" strike="noStrike" kern="1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nay!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MÔN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TOÁN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A5C249">
                          <a:shade val="50000"/>
                          <a:satMod val="190000"/>
                        </a:srgbClr>
                      </a:gs>
                      <a:gs pos="0">
                        <a:srgbClr val="A5C24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LỚP 5</a:t>
            </a:r>
            <a:endParaRPr kumimoji="0" lang="en-US" sz="60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A5C249">
                        <a:shade val="50000"/>
                        <a:satMod val="190000"/>
                      </a:srgbClr>
                    </a:gs>
                    <a:gs pos="0">
                      <a:srgbClr val="A5C249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7">
            <a:extLst>
              <a:ext uri="{FF2B5EF4-FFF2-40B4-BE49-F238E27FC236}">
                <a16:creationId xmlns:a16="http://schemas.microsoft.com/office/drawing/2014/main" id="{9EE8F3F1-8F44-4B36-917D-C753B1F3F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75186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thuận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tiện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:  </a:t>
            </a:r>
          </a:p>
        </p:txBody>
      </p:sp>
      <p:sp>
        <p:nvSpPr>
          <p:cNvPr id="8" name="Rectangle 67">
            <a:extLst>
              <a:ext uri="{FF2B5EF4-FFF2-40B4-BE49-F238E27FC236}">
                <a16:creationId xmlns:a16="http://schemas.microsoft.com/office/drawing/2014/main" id="{A0E08E1E-431C-4F3D-A670-AFA03761C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989013"/>
            <a:ext cx="685800" cy="57943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a)</a:t>
            </a:r>
          </a:p>
        </p:txBody>
      </p:sp>
      <p:graphicFrame>
        <p:nvGraphicFramePr>
          <p:cNvPr id="9" name="Object 102">
            <a:extLst>
              <a:ext uri="{FF2B5EF4-FFF2-40B4-BE49-F238E27FC236}">
                <a16:creationId xmlns:a16="http://schemas.microsoft.com/office/drawing/2014/main" id="{2961D6BC-52F6-407C-9ECD-A6AC184C8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785297"/>
              </p:ext>
            </p:extLst>
          </p:nvPr>
        </p:nvGraphicFramePr>
        <p:xfrm>
          <a:off x="2733943" y="904875"/>
          <a:ext cx="78771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Equation" r:id="rId4" imgW="3568700" imgH="431800" progId="Equation.3">
                  <p:embed/>
                </p:oleObj>
              </mc:Choice>
              <mc:Fallback>
                <p:oleObj name="Equation" r:id="rId4" imgW="3568700" imgH="431800" progId="Equation.3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943" y="904875"/>
                        <a:ext cx="78771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5">
            <a:extLst>
              <a:ext uri="{FF2B5EF4-FFF2-40B4-BE49-F238E27FC236}">
                <a16:creationId xmlns:a16="http://schemas.microsoft.com/office/drawing/2014/main" id="{50FD2455-B31B-4169-9E07-229E3339BC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827859"/>
              </p:ext>
            </p:extLst>
          </p:nvPr>
        </p:nvGraphicFramePr>
        <p:xfrm>
          <a:off x="2981325" y="1889674"/>
          <a:ext cx="7658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Equation" r:id="rId6" imgW="3302000" imgH="431800" progId="Equation.3">
                  <p:embed/>
                </p:oleObj>
              </mc:Choice>
              <mc:Fallback>
                <p:oleObj name="Equation" r:id="rId6" imgW="3302000" imgH="431800" progId="Equation.3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1889674"/>
                        <a:ext cx="76581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4">
            <a:extLst>
              <a:ext uri="{FF2B5EF4-FFF2-40B4-BE49-F238E27FC236}">
                <a16:creationId xmlns:a16="http://schemas.microsoft.com/office/drawing/2014/main" id="{7FA09369-19C9-487A-8C18-14BF4F1C1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2055813"/>
            <a:ext cx="685800" cy="57943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2" name="Rectangle 109">
            <a:extLst>
              <a:ext uri="{FF2B5EF4-FFF2-40B4-BE49-F238E27FC236}">
                <a16:creationId xmlns:a16="http://schemas.microsoft.com/office/drawing/2014/main" id="{68643E5D-BDE7-4702-8F0E-5A581EBB0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4570413"/>
            <a:ext cx="762000" cy="57943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13" name="Rectangle 111">
            <a:extLst>
              <a:ext uri="{FF2B5EF4-FFF2-40B4-BE49-F238E27FC236}">
                <a16:creationId xmlns:a16="http://schemas.microsoft.com/office/drawing/2014/main" id="{66D59E41-B059-4898-93A2-34DA6E553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118" y="3114430"/>
            <a:ext cx="8001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69,78 + 35,97 + 30,22 = (69,78 + 30,22) + 35,97  </a:t>
            </a: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                    = 100 + 35,97             </a:t>
            </a: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                    = 135,97 </a:t>
            </a:r>
          </a:p>
        </p:txBody>
      </p:sp>
      <p:sp>
        <p:nvSpPr>
          <p:cNvPr id="14" name="Rectangle 113">
            <a:extLst>
              <a:ext uri="{FF2B5EF4-FFF2-40B4-BE49-F238E27FC236}">
                <a16:creationId xmlns:a16="http://schemas.microsoft.com/office/drawing/2014/main" id="{E83373E3-91C4-41A2-A260-AF1E6E7CE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118" y="4633065"/>
            <a:ext cx="7772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83,45 – 30,98 – 42,47 = 83,45 – (30,98 + 42,47)</a:t>
            </a: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                = 83,45 – 73,45</a:t>
            </a: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                = 10</a:t>
            </a:r>
          </a:p>
        </p:txBody>
      </p:sp>
      <p:sp>
        <p:nvSpPr>
          <p:cNvPr id="15" name="Rectangle 114">
            <a:extLst>
              <a:ext uri="{FF2B5EF4-FFF2-40B4-BE49-F238E27FC236}">
                <a16:creationId xmlns:a16="http://schemas.microsoft.com/office/drawing/2014/main" id="{CB08E8F1-F322-4E2F-8641-B20D77F9C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3046413"/>
            <a:ext cx="762000" cy="57943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2" grpId="0" animBg="1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57200" y="228600"/>
                <a:ext cx="11582400" cy="3920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Bài 3. 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Một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gia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đình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công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nhân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sử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dụng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tiền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lương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hằng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tháng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như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tiền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lương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để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chi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cho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tiền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ăn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gia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đình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tiền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con,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tiền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lương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để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trả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tiền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thuê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nhà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tiền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chi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tiêu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việc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lại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tiền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để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dành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buAutoNum type="alphaLcParenR"/>
                </a:pP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Hỏi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mỗi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tháng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gia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đình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đó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để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dành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bao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nhiêu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trăm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tiền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lương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?</a:t>
                </a:r>
              </a:p>
              <a:p>
                <a:pPr marL="457200" indent="-457200" algn="just">
                  <a:buAutoNum type="alphaLcParenR"/>
                </a:pP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Nếu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tiền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lương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12 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000 000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tháng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thì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gia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đình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đó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để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dành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bao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nhiêu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tiền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mỗi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tháng</a:t>
                </a:r>
                <a:r>
                  <a:rPr lang="en-US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?</a:t>
                </a:r>
                <a:endParaRPr lang="vi-VN" sz="28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"/>
                <a:ext cx="11582400" cy="3920304"/>
              </a:xfrm>
              <a:prstGeom prst="rect">
                <a:avLst/>
              </a:prstGeom>
              <a:blipFill>
                <a:blip r:embed="rId3"/>
                <a:stretch>
                  <a:fillRect l="-1053" r="-1053" b="-3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7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7">
            <a:extLst>
              <a:ext uri="{FF2B5EF4-FFF2-40B4-BE49-F238E27FC236}">
                <a16:creationId xmlns:a16="http://schemas.microsoft.com/office/drawing/2014/main" id="{1BAF31E0-90C6-46D8-835E-8EF1C97AD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57200"/>
            <a:ext cx="1243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3 :  </a:t>
            </a:r>
          </a:p>
        </p:txBody>
      </p:sp>
      <p:sp>
        <p:nvSpPr>
          <p:cNvPr id="8" name="Text Box 37">
            <a:extLst>
              <a:ext uri="{FF2B5EF4-FFF2-40B4-BE49-F238E27FC236}">
                <a16:creationId xmlns:a16="http://schemas.microsoft.com/office/drawing/2014/main" id="{234BC857-0D43-424B-A252-2D0BD285C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174" y="1014412"/>
            <a:ext cx="194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800080"/>
                </a:solidFill>
                <a:cs typeface="Times New Roman" panose="02020603050405020304" pitchFamily="18" charset="0"/>
              </a:rPr>
              <a:t>TÓM TẮT  </a:t>
            </a:r>
          </a:p>
        </p:txBody>
      </p:sp>
      <p:sp>
        <p:nvSpPr>
          <p:cNvPr id="10" name="Text Box 37">
            <a:extLst>
              <a:ext uri="{FF2B5EF4-FFF2-40B4-BE49-F238E27FC236}">
                <a16:creationId xmlns:a16="http://schemas.microsoft.com/office/drawing/2014/main" id="{DCC1642C-DD6D-4F53-962B-9E29DBFC9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7" y="1747837"/>
            <a:ext cx="6875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Chi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:       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lương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 Box 37">
            <a:extLst>
              <a:ext uri="{FF2B5EF4-FFF2-40B4-BE49-F238E27FC236}">
                <a16:creationId xmlns:a16="http://schemas.microsoft.com/office/drawing/2014/main" id="{8D46ABAD-6D56-4643-9985-D9D31A1B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37" y="2498771"/>
            <a:ext cx="8229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Chi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thuê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:         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lương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2" name="Text Box 37">
            <a:extLst>
              <a:ext uri="{FF2B5EF4-FFF2-40B4-BE49-F238E27FC236}">
                <a16:creationId xmlns:a16="http://schemas.microsoft.com/office/drawing/2014/main" id="{79BCA3DB-2646-4D6B-98BC-2619BA3E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511" y="3353455"/>
            <a:ext cx="8229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dành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:.....%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lương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?   </a:t>
            </a:r>
          </a:p>
        </p:txBody>
      </p:sp>
      <p:sp>
        <p:nvSpPr>
          <p:cNvPr id="13" name="Text Box 37">
            <a:extLst>
              <a:ext uri="{FF2B5EF4-FFF2-40B4-BE49-F238E27FC236}">
                <a16:creationId xmlns:a16="http://schemas.microsoft.com/office/drawing/2014/main" id="{70472C17-EAB5-4B2F-BBB2-49F48DD26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317" y="4000360"/>
            <a:ext cx="89154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lương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4 000 000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dành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:  ..... </a:t>
            </a:r>
            <a:r>
              <a:rPr lang="en-US" altLang="en-US" sz="2800" b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800080"/>
                </a:solidFill>
                <a:cs typeface="Times New Roman" panose="02020603050405020304" pitchFamily="18" charset="0"/>
              </a:rPr>
              <a:t> ?   </a:t>
            </a:r>
          </a:p>
        </p:txBody>
      </p:sp>
      <p:graphicFrame>
        <p:nvGraphicFramePr>
          <p:cNvPr id="24589" name="Object 13">
            <a:extLst>
              <a:ext uri="{FF2B5EF4-FFF2-40B4-BE49-F238E27FC236}">
                <a16:creationId xmlns:a16="http://schemas.microsoft.com/office/drawing/2014/main" id="{795A299B-0AE5-4D83-AA1F-769DAC2D0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141774"/>
              </p:ext>
            </p:extLst>
          </p:nvPr>
        </p:nvGraphicFramePr>
        <p:xfrm>
          <a:off x="4541043" y="1645445"/>
          <a:ext cx="4873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Equation" r:id="rId4" imgW="139639" imgH="393529" progId="Equation.DSMT4">
                  <p:embed/>
                </p:oleObj>
              </mc:Choice>
              <mc:Fallback>
                <p:oleObj name="Equation" r:id="rId4" imgW="139639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043" y="1645445"/>
                        <a:ext cx="487362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>
            <a:extLst>
              <a:ext uri="{FF2B5EF4-FFF2-40B4-BE49-F238E27FC236}">
                <a16:creationId xmlns:a16="http://schemas.microsoft.com/office/drawing/2014/main" id="{3ABDAB8A-8C76-43B0-92A7-9A9CE90E95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17327"/>
              </p:ext>
            </p:extLst>
          </p:nvPr>
        </p:nvGraphicFramePr>
        <p:xfrm>
          <a:off x="6179343" y="2437607"/>
          <a:ext cx="5318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9343" y="2437607"/>
                        <a:ext cx="53181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7">
            <a:extLst>
              <a:ext uri="{FF2B5EF4-FFF2-40B4-BE49-F238E27FC236}">
                <a16:creationId xmlns:a16="http://schemas.microsoft.com/office/drawing/2014/main" id="{9A10DB93-89A3-4181-9F4D-E5154BA4A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"/>
            <a:ext cx="1243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3 :  </a:t>
            </a:r>
          </a:p>
        </p:txBody>
      </p:sp>
      <p:sp>
        <p:nvSpPr>
          <p:cNvPr id="8" name="Text Box 37">
            <a:extLst>
              <a:ext uri="{FF2B5EF4-FFF2-40B4-BE49-F238E27FC236}">
                <a16:creationId xmlns:a16="http://schemas.microsoft.com/office/drawing/2014/main" id="{9D2DE8C5-0308-4842-9F23-5911A1442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87" y="527050"/>
            <a:ext cx="194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70C0"/>
                </a:solidFill>
                <a:cs typeface="Times New Roman" panose="02020603050405020304" pitchFamily="18" charset="0"/>
              </a:rPr>
              <a:t>Bài giải </a:t>
            </a:r>
          </a:p>
        </p:txBody>
      </p:sp>
      <p:sp>
        <p:nvSpPr>
          <p:cNvPr id="12" name="Text Box 37">
            <a:extLst>
              <a:ext uri="{FF2B5EF4-FFF2-40B4-BE49-F238E27FC236}">
                <a16:creationId xmlns:a16="http://schemas.microsoft.com/office/drawing/2014/main" id="{05A31354-9A08-4227-9D48-29607E236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1057275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lương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dành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:    </a:t>
            </a:r>
          </a:p>
        </p:txBody>
      </p:sp>
      <p:sp>
        <p:nvSpPr>
          <p:cNvPr id="13" name="Text Box 37">
            <a:extLst>
              <a:ext uri="{FF2B5EF4-FFF2-40B4-BE49-F238E27FC236}">
                <a16:creationId xmlns:a16="http://schemas.microsoft.com/office/drawing/2014/main" id="{1735731D-A0F5-4428-ADD2-68ACC27AA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324" y="4238531"/>
            <a:ext cx="10498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lương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12</a:t>
            </a:r>
            <a:r>
              <a:rPr lang="en-US" altLang="en-US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000 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000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dành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:  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F50A831-750A-405C-B06B-7D37B64A3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941825"/>
              </p:ext>
            </p:extLst>
          </p:nvPr>
        </p:nvGraphicFramePr>
        <p:xfrm>
          <a:off x="3935413" y="1514474"/>
          <a:ext cx="34559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name="Equation" r:id="rId4" imgW="990170" imgH="393529" progId="Equation.DSMT4">
                  <p:embed/>
                </p:oleObj>
              </mc:Choice>
              <mc:Fallback>
                <p:oleObj name="Equation" r:id="rId4" imgW="990170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1514474"/>
                        <a:ext cx="34559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BAD01BD-3D42-455E-BA1E-3E1EFE4D01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900665"/>
              </p:ext>
            </p:extLst>
          </p:nvPr>
        </p:nvGraphicFramePr>
        <p:xfrm>
          <a:off x="3935413" y="3204883"/>
          <a:ext cx="3089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Equation" r:id="rId6" imgW="1028254" imgH="393529" progId="Equation.DSMT4">
                  <p:embed/>
                </p:oleObj>
              </mc:Choice>
              <mc:Fallback>
                <p:oleObj name="Equation" r:id="rId6" imgW="1028254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3204883"/>
                        <a:ext cx="30892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37">
            <a:extLst>
              <a:ext uri="{FF2B5EF4-FFF2-40B4-BE49-F238E27FC236}">
                <a16:creationId xmlns:a16="http://schemas.microsoft.com/office/drawing/2014/main" id="{3276DBE8-66F4-4FD4-81B3-D97B1C634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268" y="2588279"/>
            <a:ext cx="10329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lương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dành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: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03AA22-B534-4D5C-AFEA-A4AB7D2BC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880328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70C0"/>
                </a:solidFill>
                <a:cs typeface="Times New Roman" panose="02020603050405020304" pitchFamily="18" charset="0"/>
              </a:rPr>
              <a:t>12</a:t>
            </a:r>
            <a:r>
              <a:rPr lang="en-US" altLang="en-US" sz="2800" b="1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000 000 : 100 x 15 = 600 000 (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A8659F-02BB-4972-82AF-2F6D4272E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49" y="5638800"/>
            <a:ext cx="4229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: a) 15%</a:t>
            </a:r>
          </a:p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             b) 600 000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1400" y="1701473"/>
            <a:ext cx="249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(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tiền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lương</a:t>
            </a:r>
            <a:r>
              <a:rPr lang="en-US" sz="2800" b="1" dirty="0">
                <a:solidFill>
                  <a:srgbClr val="0070C0"/>
                </a:solidFill>
              </a:rPr>
              <a:t>)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8" grpId="0"/>
      <p:bldP spid="9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fgy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913"/>
            <a:ext cx="12192000" cy="679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WordArt 11"/>
          <p:cNvSpPr>
            <a:spLocks noChangeArrowheads="1" noChangeShapeType="1" noTextEdit="1"/>
          </p:cNvSpPr>
          <p:nvPr/>
        </p:nvSpPr>
        <p:spPr bwMode="auto">
          <a:xfrm>
            <a:off x="3657600" y="2209800"/>
            <a:ext cx="52832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vi-VN" sz="4800" b="1" kern="10"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71684" name="Picture 12" descr="Photobucket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964113"/>
            <a:ext cx="63500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13" descr="Photobucket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40313"/>
            <a:ext cx="63500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66600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9" name="Picture 3" descr="nut OK 02">
            <a:hlinkClick r:id="" action="ppaction://noaction"/>
            <a:extLst>
              <a:ext uri="{FF2B5EF4-FFF2-40B4-BE49-F238E27FC236}">
                <a16:creationId xmlns:a16="http://schemas.microsoft.com/office/drawing/2014/main" id="{0E9BEAA4-036D-4204-85D8-D298E723D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057400"/>
            <a:ext cx="69139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1" name="Picture 5" descr="nut OK 02">
            <a:hlinkClick r:id="" action="ppaction://noaction"/>
            <a:extLst>
              <a:ext uri="{FF2B5EF4-FFF2-40B4-BE49-F238E27FC236}">
                <a16:creationId xmlns:a16="http://schemas.microsoft.com/office/drawing/2014/main" id="{08F562E0-4123-4EBB-9F1E-A46D8399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200400"/>
            <a:ext cx="69139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2" name="Picture 6" descr="nut OK 02">
            <a:hlinkClick r:id="" action="ppaction://noaction"/>
            <a:extLst>
              <a:ext uri="{FF2B5EF4-FFF2-40B4-BE49-F238E27FC236}">
                <a16:creationId xmlns:a16="http://schemas.microsoft.com/office/drawing/2014/main" id="{FCDB21A3-25FE-43D9-92E2-30700C6FC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267200"/>
            <a:ext cx="69139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3" name="Text Box 7">
            <a:extLst>
              <a:ext uri="{FF2B5EF4-FFF2-40B4-BE49-F238E27FC236}">
                <a16:creationId xmlns:a16="http://schemas.microsoft.com/office/drawing/2014/main" id="{BE9655D4-D375-4D71-BF2A-2FE4A4C0C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399" y="990601"/>
            <a:ext cx="3578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Câu 1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Tính:</a:t>
            </a:r>
          </a:p>
        </p:txBody>
      </p:sp>
      <p:pic>
        <p:nvPicPr>
          <p:cNvPr id="203784" name="Picture 8" descr="NLLGDLoO">
            <a:extLst>
              <a:ext uri="{FF2B5EF4-FFF2-40B4-BE49-F238E27FC236}">
                <a16:creationId xmlns:a16="http://schemas.microsoft.com/office/drawing/2014/main" id="{10FD97C4-DE94-4C70-A1CA-56CF73C670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5" name="WordArt 9">
            <a:extLst>
              <a:ext uri="{FF2B5EF4-FFF2-40B4-BE49-F238E27FC236}">
                <a16:creationId xmlns:a16="http://schemas.microsoft.com/office/drawing/2014/main" id="{EFF08F5E-6AC6-4DCE-8A74-76001995B2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799" y="2590800"/>
            <a:ext cx="3399183" cy="1600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387428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cs typeface="Times New Roman" panose="02020603050405020304" pitchFamily="18" charset="0"/>
              </a:rPr>
              <a:t>SUY NGHĨ NHANH LÊN BẠN ƠI !</a:t>
            </a:r>
          </a:p>
        </p:txBody>
      </p:sp>
      <p:sp>
        <p:nvSpPr>
          <p:cNvPr id="203786" name="Rectangle 10">
            <a:extLst>
              <a:ext uri="{FF2B5EF4-FFF2-40B4-BE49-F238E27FC236}">
                <a16:creationId xmlns:a16="http://schemas.microsoft.com/office/drawing/2014/main" id="{2779F217-6452-45E0-91C6-9D9B06647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799" y="1828800"/>
            <a:ext cx="1341783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03787" name="Rectangle 11">
            <a:extLst>
              <a:ext uri="{FF2B5EF4-FFF2-40B4-BE49-F238E27FC236}">
                <a16:creationId xmlns:a16="http://schemas.microsoft.com/office/drawing/2014/main" id="{CD39EF64-1549-4F7C-AD4D-4A0F27689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799" y="3048000"/>
            <a:ext cx="134178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cs typeface="Times New Roman" panose="02020603050405020304" pitchFamily="18" charset="0"/>
              </a:rPr>
              <a:t>B) </a:t>
            </a:r>
          </a:p>
        </p:txBody>
      </p:sp>
      <p:graphicFrame>
        <p:nvGraphicFramePr>
          <p:cNvPr id="203791" name="Object 15">
            <a:extLst>
              <a:ext uri="{FF2B5EF4-FFF2-40B4-BE49-F238E27FC236}">
                <a16:creationId xmlns:a16="http://schemas.microsoft.com/office/drawing/2014/main" id="{4217F864-4B1D-4979-A0C6-22FB8A4BE6ED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24913249"/>
              </p:ext>
            </p:extLst>
          </p:nvPr>
        </p:nvGraphicFramePr>
        <p:xfrm>
          <a:off x="5370514" y="914400"/>
          <a:ext cx="152441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Equation" r:id="rId5" imgW="609336" imgH="393529" progId="Equation.3">
                  <p:embed/>
                </p:oleObj>
              </mc:Choice>
              <mc:Fallback>
                <p:oleObj name="Equation" r:id="rId5" imgW="609336" imgH="393529" progId="Equation.3">
                  <p:embed/>
                  <p:pic>
                    <p:nvPicPr>
                      <p:cNvPr id="0" name="Object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4" y="914400"/>
                        <a:ext cx="1524414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96" name="Object 20">
            <a:extLst>
              <a:ext uri="{FF2B5EF4-FFF2-40B4-BE49-F238E27FC236}">
                <a16:creationId xmlns:a16="http://schemas.microsoft.com/office/drawing/2014/main" id="{B8EA1EE4-3795-43F5-8E0F-E6E5FE409357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49934518"/>
              </p:ext>
            </p:extLst>
          </p:nvPr>
        </p:nvGraphicFramePr>
        <p:xfrm>
          <a:off x="4125914" y="3048000"/>
          <a:ext cx="50875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3" name="Equation" r:id="rId7" imgW="203112" imgH="393529" progId="Equation.3">
                  <p:embed/>
                </p:oleObj>
              </mc:Choice>
              <mc:Fallback>
                <p:oleObj name="Equation" r:id="rId7" imgW="203112" imgH="393529" progId="Equation.3">
                  <p:embed/>
                  <p:pic>
                    <p:nvPicPr>
                      <p:cNvPr id="0" name="Object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914" y="3048000"/>
                        <a:ext cx="508759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99" name="Object 23">
            <a:extLst>
              <a:ext uri="{FF2B5EF4-FFF2-40B4-BE49-F238E27FC236}">
                <a16:creationId xmlns:a16="http://schemas.microsoft.com/office/drawing/2014/main" id="{6DFF6AE0-0351-40B5-959C-8691B12ED7EE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202357585"/>
              </p:ext>
            </p:extLst>
          </p:nvPr>
        </p:nvGraphicFramePr>
        <p:xfrm>
          <a:off x="4292601" y="1828801"/>
          <a:ext cx="47521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Equation" r:id="rId9" imgW="203112" imgH="393529" progId="Equation.3">
                  <p:embed/>
                </p:oleObj>
              </mc:Choice>
              <mc:Fallback>
                <p:oleObj name="Equation" r:id="rId9" imgW="203112" imgH="393529" progId="Equation.3">
                  <p:embed/>
                  <p:pic>
                    <p:nvPicPr>
                      <p:cNvPr id="0" name="Object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1" y="1828801"/>
                        <a:ext cx="47521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Text Box 29">
            <a:extLst>
              <a:ext uri="{FF2B5EF4-FFF2-40B4-BE49-F238E27FC236}">
                <a16:creationId xmlns:a16="http://schemas.microsoft.com/office/drawing/2014/main" id="{18856CB3-6402-4842-B2CF-AB0F9F677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495800"/>
            <a:ext cx="187849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cs typeface="Times New Roman" panose="02020603050405020304" pitchFamily="18" charset="0"/>
            </a:endParaRPr>
          </a:p>
        </p:txBody>
      </p:sp>
      <p:sp>
        <p:nvSpPr>
          <p:cNvPr id="203806" name="Rectangle 30">
            <a:extLst>
              <a:ext uri="{FF2B5EF4-FFF2-40B4-BE49-F238E27FC236}">
                <a16:creationId xmlns:a16="http://schemas.microsoft.com/office/drawing/2014/main" id="{C3FD2217-6E33-446B-9F10-A3B58610D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799" y="4267200"/>
            <a:ext cx="134178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cs typeface="Times New Roman" panose="02020603050405020304" pitchFamily="18" charset="0"/>
              </a:rPr>
              <a:t>C) </a:t>
            </a:r>
          </a:p>
        </p:txBody>
      </p:sp>
      <p:graphicFrame>
        <p:nvGraphicFramePr>
          <p:cNvPr id="203807" name="Object 31">
            <a:extLst>
              <a:ext uri="{FF2B5EF4-FFF2-40B4-BE49-F238E27FC236}">
                <a16:creationId xmlns:a16="http://schemas.microsoft.com/office/drawing/2014/main" id="{6CA172EE-8004-458A-A7D1-479D88EA1A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4179"/>
              </p:ext>
            </p:extLst>
          </p:nvPr>
        </p:nvGraphicFramePr>
        <p:xfrm>
          <a:off x="4114799" y="4267200"/>
          <a:ext cx="62616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799" y="4267200"/>
                        <a:ext cx="62616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809" name="Text Box 33">
            <a:extLst>
              <a:ext uri="{FF2B5EF4-FFF2-40B4-BE49-F238E27FC236}">
                <a16:creationId xmlns:a16="http://schemas.microsoft.com/office/drawing/2014/main" id="{7487E9ED-D118-4510-B031-F4F5F49D7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7" y="4295775"/>
            <a:ext cx="536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03810" name="Text Box 34">
            <a:extLst>
              <a:ext uri="{FF2B5EF4-FFF2-40B4-BE49-F238E27FC236}">
                <a16:creationId xmlns:a16="http://schemas.microsoft.com/office/drawing/2014/main" id="{4876B5DF-5D19-4E24-8204-7F3B88E66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7" y="264827"/>
            <a:ext cx="8229600" cy="5847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án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cs typeface="Times New Roman" panose="02020603050405020304" pitchFamily="18" charset="0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/>
      <p:bldP spid="203786" grpId="0" animBg="1"/>
      <p:bldP spid="203787" grpId="0" animBg="1"/>
      <p:bldP spid="203806" grpId="0" animBg="1"/>
      <p:bldP spid="203809" grpId="0"/>
      <p:bldP spid="2038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3" name="Picture 3" descr="nut OK 02">
            <a:hlinkClick r:id="" action="ppaction://noaction"/>
            <a:extLst>
              <a:ext uri="{FF2B5EF4-FFF2-40B4-BE49-F238E27FC236}">
                <a16:creationId xmlns:a16="http://schemas.microsoft.com/office/drawing/2014/main" id="{F08CE91E-6433-46D3-BDAF-3BC48874D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87564"/>
            <a:ext cx="8080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5" descr="nut OK 02">
            <a:hlinkClick r:id="" action="ppaction://noaction"/>
            <a:extLst>
              <a:ext uri="{FF2B5EF4-FFF2-40B4-BE49-F238E27FC236}">
                <a16:creationId xmlns:a16="http://schemas.microsoft.com/office/drawing/2014/main" id="{3EE5E5A5-8508-4967-88D6-9097A0B4F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25764"/>
            <a:ext cx="8080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6" descr="nut OK 02">
            <a:hlinkClick r:id="" action="ppaction://noaction"/>
            <a:extLst>
              <a:ext uri="{FF2B5EF4-FFF2-40B4-BE49-F238E27FC236}">
                <a16:creationId xmlns:a16="http://schemas.microsoft.com/office/drawing/2014/main" id="{F7564B01-BEC4-4C8B-ABAE-703A2F384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16364"/>
            <a:ext cx="8080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7" name="WordArt 7">
            <a:extLst>
              <a:ext uri="{FF2B5EF4-FFF2-40B4-BE49-F238E27FC236}">
                <a16:creationId xmlns:a16="http://schemas.microsoft.com/office/drawing/2014/main" id="{E535398A-0584-4297-A142-C62D0FE376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2133600"/>
            <a:ext cx="4267200" cy="2209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13164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cs typeface="Times New Roman" panose="02020603050405020304" pitchFamily="18" charset="0"/>
              </a:rPr>
              <a:t>SUY NGHĨ NHANH LEÂN BẠN ƠI!</a:t>
            </a:r>
          </a:p>
        </p:txBody>
      </p:sp>
      <p:pic>
        <p:nvPicPr>
          <p:cNvPr id="204808" name="Picture 8" descr="NLLGDLoO">
            <a:extLst>
              <a:ext uri="{FF2B5EF4-FFF2-40B4-BE49-F238E27FC236}">
                <a16:creationId xmlns:a16="http://schemas.microsoft.com/office/drawing/2014/main" id="{D403F55A-0000-4091-B54A-1AFB4CD552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19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10" name="Rectangle 10">
            <a:extLst>
              <a:ext uri="{FF2B5EF4-FFF2-40B4-BE49-F238E27FC236}">
                <a16:creationId xmlns:a16="http://schemas.microsoft.com/office/drawing/2014/main" id="{7410D11D-7800-4D21-B378-949F47E4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011363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cs typeface="Times New Roman" panose="02020603050405020304" pitchFamily="18" charset="0"/>
              </a:rPr>
              <a:t>A) 409,10</a:t>
            </a:r>
          </a:p>
        </p:txBody>
      </p:sp>
      <p:sp>
        <p:nvSpPr>
          <p:cNvPr id="204811" name="Rectangle 11">
            <a:extLst>
              <a:ext uri="{FF2B5EF4-FFF2-40B4-BE49-F238E27FC236}">
                <a16:creationId xmlns:a16="http://schemas.microsoft.com/office/drawing/2014/main" id="{C6B6F8F4-76F4-4FA6-BAFE-135A08E8B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001963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cs typeface="Times New Roman" panose="02020603050405020304" pitchFamily="18" charset="0"/>
              </a:rPr>
              <a:t>B)  500</a:t>
            </a:r>
          </a:p>
        </p:txBody>
      </p:sp>
      <p:sp>
        <p:nvSpPr>
          <p:cNvPr id="204812" name="Rectangle 12">
            <a:extLst>
              <a:ext uri="{FF2B5EF4-FFF2-40B4-BE49-F238E27FC236}">
                <a16:creationId xmlns:a16="http://schemas.microsoft.com/office/drawing/2014/main" id="{96503402-83C9-4FDC-A5A2-F502D6AD7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92563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cs typeface="Times New Roman" panose="02020603050405020304" pitchFamily="18" charset="0"/>
              </a:rPr>
              <a:t>C)  409</a:t>
            </a:r>
          </a:p>
        </p:txBody>
      </p:sp>
      <p:sp>
        <p:nvSpPr>
          <p:cNvPr id="21514" name="Text Box 14">
            <a:extLst>
              <a:ext uri="{FF2B5EF4-FFF2-40B4-BE49-F238E27FC236}">
                <a16:creationId xmlns:a16="http://schemas.microsoft.com/office/drawing/2014/main" id="{E32EE1D5-445F-444B-8814-5CE74FCA4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0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cs typeface="Times New Roman" panose="02020603050405020304" pitchFamily="18" charset="0"/>
            </a:endParaRPr>
          </a:p>
        </p:txBody>
      </p:sp>
      <p:sp>
        <p:nvSpPr>
          <p:cNvPr id="204815" name="Text Box 15">
            <a:extLst>
              <a:ext uri="{FF2B5EF4-FFF2-40B4-BE49-F238E27FC236}">
                <a16:creationId xmlns:a16="http://schemas.microsoft.com/office/drawing/2014/main" id="{F4C1C49E-6D13-480F-9245-3AE4ECAC9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"/>
            <a:ext cx="8382000" cy="5847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án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04816" name="Text Box 16">
            <a:extLst>
              <a:ext uri="{FF2B5EF4-FFF2-40B4-BE49-F238E27FC236}">
                <a16:creationId xmlns:a16="http://schemas.microsoft.com/office/drawing/2014/main" id="{8EED3069-4580-4501-AFFE-D6F23F3A2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43701"/>
            <a:ext cx="335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cs typeface="Times New Roman" panose="02020603050405020304" pitchFamily="18" charset="0"/>
              </a:rPr>
              <a:t> 2</a:t>
            </a:r>
            <a:r>
              <a:rPr lang="en-US" altLang="en-US" sz="3200" b="1" dirty="0"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04818" name="Text Box 18">
            <a:extLst>
              <a:ext uri="{FF2B5EF4-FFF2-40B4-BE49-F238E27FC236}">
                <a16:creationId xmlns:a16="http://schemas.microsoft.com/office/drawing/2014/main" id="{859DBF94-1A83-4FFA-AFD5-6E39572A1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020764"/>
            <a:ext cx="3733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cs typeface="Times New Roman" panose="02020603050405020304" pitchFamily="18" charset="0"/>
              </a:rPr>
              <a:t>192,72 + 307,28 =</a:t>
            </a:r>
          </a:p>
        </p:txBody>
      </p:sp>
      <p:sp>
        <p:nvSpPr>
          <p:cNvPr id="204819" name="Text Box 19">
            <a:extLst>
              <a:ext uri="{FF2B5EF4-FFF2-40B4-BE49-F238E27FC236}">
                <a16:creationId xmlns:a16="http://schemas.microsoft.com/office/drawing/2014/main" id="{A091BC4C-8E7E-4AF6-8A11-048FFAA95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01964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cs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0" grpId="0" animBg="1"/>
      <p:bldP spid="204811" grpId="0" animBg="1"/>
      <p:bldP spid="204812" grpId="0" animBg="1"/>
      <p:bldP spid="204815" grpId="0" animBg="1"/>
      <p:bldP spid="204816" grpId="0"/>
      <p:bldP spid="204818" grpId="0"/>
      <p:bldP spid="2048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676400"/>
            <a:ext cx="998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CHÚC CÁC CON LUÔN CHĂM NGOAN, HỌC GIỎI.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50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99683924-BCB3-4350-AFF8-F4F4D435E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5127EF-7EAC-4AB0-920A-D4131F4E5E43}"/>
              </a:ext>
            </a:extLst>
          </p:cNvPr>
          <p:cNvSpPr/>
          <p:nvPr/>
        </p:nvSpPr>
        <p:spPr>
          <a:xfrm>
            <a:off x="3175000" y="966788"/>
            <a:ext cx="5969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YÊN THÁI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387AF-A524-4965-AE55-6E1CF93B4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476" y="1502395"/>
            <a:ext cx="928604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19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04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endParaRPr kumimoji="0" lang="en-US" altLang="en-US" sz="40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                  (Trang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160)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</a:endParaRPr>
          </a:p>
        </p:txBody>
      </p:sp>
      <p:pic>
        <p:nvPicPr>
          <p:cNvPr id="8" name="Picture 4" descr="https://i.pinimg.com/564x/cd/fd/fc/cdfdfc3ef9be601f618f3109c425ac05.jpg">
            <a:extLst>
              <a:ext uri="{FF2B5EF4-FFF2-40B4-BE49-F238E27FC236}">
                <a16:creationId xmlns:a16="http://schemas.microsoft.com/office/drawing/2014/main" id="{9EEFD768-99B0-40B4-9E18-F00839B45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9645" y="2719388"/>
            <a:ext cx="3068710" cy="376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307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8" descr="Tải +999 Hình Nền Powerpoint Sang Trọ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croll: Horizontal 4"/>
          <p:cNvSpPr/>
          <p:nvPr/>
        </p:nvSpPr>
        <p:spPr>
          <a:xfrm>
            <a:off x="1981200" y="1143000"/>
            <a:ext cx="8153400" cy="3657600"/>
          </a:xfrm>
          <a:prstGeom prst="horizontalScroll">
            <a:avLst>
              <a:gd name="adj" fmla="val 18112"/>
            </a:avLst>
          </a:prstGeom>
          <a:solidFill>
            <a:srgbClr val="92D050"/>
          </a:solidFill>
          <a:ln w="3810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hevron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i.pinimg.com/564x/a9/74/cb/a974cbc336becdd8895d09709e1d4291.jpg">
            <a:extLst>
              <a:ext uri="{FF2B5EF4-FFF2-40B4-BE49-F238E27FC236}">
                <a16:creationId xmlns:a16="http://schemas.microsoft.com/office/drawing/2014/main" id="{B6900C60-39C7-4675-98A7-6DB560C31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87133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i.pinimg.com/564x/ba/10/57/ba105747e99aad96c8a78733533cf700.jpg">
            <a:extLst>
              <a:ext uri="{FF2B5EF4-FFF2-40B4-BE49-F238E27FC236}">
                <a16:creationId xmlns:a16="http://schemas.microsoft.com/office/drawing/2014/main" id="{C213895B-0E2C-4F8D-AE9B-B7E21998F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524845"/>
            <a:ext cx="3345180" cy="336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5162 L 0.06784 0.09167 C 0.08177 0.1007 0.10261 0.10556 0.12474 0.10556 C 0.14974 0.10556 0.16979 0.1007 0.18373 0.09167 L 0.25078 0.05162 " pathEditMode="relative" rAng="0" ptsTypes="AAAAA">
                                      <p:cBhvr>
                                        <p:cTn id="6" dur="2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>
            <a:extLst>
              <a:ext uri="{FF2B5EF4-FFF2-40B4-BE49-F238E27FC236}">
                <a16:creationId xmlns:a16="http://schemas.microsoft.com/office/drawing/2014/main" id="{5E2EF201-711D-41E5-932A-3A0B97FB7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029" y="462754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x :</a:t>
            </a:r>
          </a:p>
        </p:txBody>
      </p:sp>
      <p:sp>
        <p:nvSpPr>
          <p:cNvPr id="5199" name="Text Box 79">
            <a:extLst>
              <a:ext uri="{FF2B5EF4-FFF2-40B4-BE49-F238E27FC236}">
                <a16:creationId xmlns:a16="http://schemas.microsoft.com/office/drawing/2014/main" id="{EA4DBEB5-17D8-471A-B8D9-6D5CD4B48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151" y="1797842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b)  x + 17,67 = 100 -  63,2</a:t>
            </a:r>
          </a:p>
        </p:txBody>
      </p:sp>
      <p:sp>
        <p:nvSpPr>
          <p:cNvPr id="5200" name="Text Box 80">
            <a:extLst>
              <a:ext uri="{FF2B5EF4-FFF2-40B4-BE49-F238E27FC236}">
                <a16:creationId xmlns:a16="http://schemas.microsoft.com/office/drawing/2014/main" id="{BC2C2127-785B-490B-ADF6-FC40A8AB6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066799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a)  x + 35,67 = 88,5</a:t>
            </a:r>
          </a:p>
        </p:txBody>
      </p:sp>
      <p:sp>
        <p:nvSpPr>
          <p:cNvPr id="14342" name="Text Box 81">
            <a:extLst>
              <a:ext uri="{FF2B5EF4-FFF2-40B4-BE49-F238E27FC236}">
                <a16:creationId xmlns:a16="http://schemas.microsoft.com/office/drawing/2014/main" id="{6001BB20-7C6C-4241-9BD1-C2990831B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133599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202" name="Rectangle 82">
            <a:extLst>
              <a:ext uri="{FF2B5EF4-FFF2-40B4-BE49-F238E27FC236}">
                <a16:creationId xmlns:a16="http://schemas.microsoft.com/office/drawing/2014/main" id="{CB7BF3A1-2C60-493E-BCDE-32562B608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256" y="2133599"/>
            <a:ext cx="4495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b)  x + 17,67 = 100 – 63,2</a:t>
            </a:r>
          </a:p>
          <a:p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     x + 17,67 = 36,8</a:t>
            </a:r>
          </a:p>
          <a:p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              x    = 36,8 – 17,67</a:t>
            </a:r>
          </a:p>
          <a:p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              x    = 19,13</a:t>
            </a:r>
          </a:p>
        </p:txBody>
      </p:sp>
      <p:sp>
        <p:nvSpPr>
          <p:cNvPr id="5203" name="Rectangle 83">
            <a:extLst>
              <a:ext uri="{FF2B5EF4-FFF2-40B4-BE49-F238E27FC236}">
                <a16:creationId xmlns:a16="http://schemas.microsoft.com/office/drawing/2014/main" id="{70CBAEC6-5A38-4B91-AD98-10CF4AA6F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429" y="2303462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a) x + 35,67 = 88,5</a:t>
            </a:r>
          </a:p>
          <a:p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            x     =  88,5 -35,67</a:t>
            </a:r>
          </a:p>
          <a:p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            x     =  52,83</a:t>
            </a:r>
          </a:p>
        </p:txBody>
      </p:sp>
      <p:sp>
        <p:nvSpPr>
          <p:cNvPr id="5204" name="Line 84">
            <a:extLst>
              <a:ext uri="{FF2B5EF4-FFF2-40B4-BE49-F238E27FC236}">
                <a16:creationId xmlns:a16="http://schemas.microsoft.com/office/drawing/2014/main" id="{2507693C-5123-4FA8-9182-670AB9F0B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578099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205" name="Text Box 85">
            <a:extLst>
              <a:ext uri="{FF2B5EF4-FFF2-40B4-BE49-F238E27FC236}">
                <a16:creationId xmlns:a16="http://schemas.microsoft.com/office/drawing/2014/main" id="{A6134BE0-14DB-45B0-804E-1BDCCB0BA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86" y="2590799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Đáp</a:t>
            </a:r>
            <a:r>
              <a:rPr lang="en-US" altLang="en-US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án</a:t>
            </a:r>
            <a:r>
              <a:rPr lang="en-US" altLang="en-US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5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202" grpId="0"/>
      <p:bldP spid="52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27488" y="2368550"/>
            <a:ext cx="6596062" cy="995363"/>
          </a:xfrm>
        </p:spPr>
        <p:txBody>
          <a:bodyPr/>
          <a:lstStyle/>
          <a:p>
            <a:pPr eaLnBrk="1" hangingPunct="1"/>
            <a:r>
              <a:rPr lang="en-US" altLang="en-US" sz="5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trục tọa độ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37288" y="3429000"/>
            <a:ext cx="2054225" cy="411163"/>
          </a:xfrm>
        </p:spPr>
        <p:txBody>
          <a:bodyPr/>
          <a:lstStyle/>
          <a:p>
            <a:pPr eaLnBrk="1" hangingPunct="1">
              <a:spcBef>
                <a:spcPts val="984"/>
              </a:spcBef>
              <a:defRPr/>
            </a:pPr>
            <a:r>
              <a:rPr lang="en-US" altLang="en-US" sz="1771">
                <a:latin typeface="Times New Roman" panose="02020603050405020304" pitchFamily="18" charset="0"/>
                <a:cs typeface="Times New Roman" panose="02020603050405020304" pitchFamily="18" charset="0"/>
              </a:rPr>
              <a:t>HÌNH HỌC 10 </a:t>
            </a:r>
          </a:p>
        </p:txBody>
      </p:sp>
      <p:pic>
        <p:nvPicPr>
          <p:cNvPr id="604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99"/>
            <a:ext cx="12192000" cy="67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xtBox 5"/>
          <p:cNvSpPr txBox="1">
            <a:spLocks noChangeArrowheads="1"/>
          </p:cNvSpPr>
          <p:nvPr/>
        </p:nvSpPr>
        <p:spPr bwMode="auto">
          <a:xfrm>
            <a:off x="2286000" y="2866231"/>
            <a:ext cx="6705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00045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8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1927" name="TextBox 5"/>
          <p:cNvSpPr txBox="1">
            <a:spLocks noChangeArrowheads="1"/>
          </p:cNvSpPr>
          <p:nvPr/>
        </p:nvSpPr>
        <p:spPr bwMode="auto">
          <a:xfrm>
            <a:off x="4800600" y="2303463"/>
            <a:ext cx="2243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00045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94881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448" name="Object 96">
            <a:extLst>
              <a:ext uri="{FF2B5EF4-FFF2-40B4-BE49-F238E27FC236}">
                <a16:creationId xmlns:a16="http://schemas.microsoft.com/office/drawing/2014/main" id="{3AA902F1-8A5C-4347-A7FE-FCF056AFE5F8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2716079"/>
              </p:ext>
            </p:extLst>
          </p:nvPr>
        </p:nvGraphicFramePr>
        <p:xfrm>
          <a:off x="2836862" y="1177924"/>
          <a:ext cx="137795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Equation" r:id="rId4" imgW="393529" imgH="393529" progId="Equation.3">
                  <p:embed/>
                </p:oleObj>
              </mc:Choice>
              <mc:Fallback>
                <p:oleObj name="Equation" r:id="rId4" imgW="393529" imgH="393529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2" y="1177924"/>
                        <a:ext cx="1377950" cy="1149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0" name="Object 98">
            <a:extLst>
              <a:ext uri="{FF2B5EF4-FFF2-40B4-BE49-F238E27FC236}">
                <a16:creationId xmlns:a16="http://schemas.microsoft.com/office/drawing/2014/main" id="{6F04FB53-E7D0-437B-938F-9F2160578B44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14727092"/>
              </p:ext>
            </p:extLst>
          </p:nvPr>
        </p:nvGraphicFramePr>
        <p:xfrm>
          <a:off x="5233987" y="1152524"/>
          <a:ext cx="23241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Equation" r:id="rId6" imgW="761669" imgH="393529" progId="Equation.3">
                  <p:embed/>
                </p:oleObj>
              </mc:Choice>
              <mc:Fallback>
                <p:oleObj name="Equation" r:id="rId6" imgW="761669" imgH="393529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7" y="1152524"/>
                        <a:ext cx="2324100" cy="1200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2" name="Object 100">
            <a:extLst>
              <a:ext uri="{FF2B5EF4-FFF2-40B4-BE49-F238E27FC236}">
                <a16:creationId xmlns:a16="http://schemas.microsoft.com/office/drawing/2014/main" id="{41052343-99D2-47A0-AC8E-4AAAAE27F55F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72641850"/>
              </p:ext>
            </p:extLst>
          </p:nvPr>
        </p:nvGraphicFramePr>
        <p:xfrm>
          <a:off x="8315325" y="1142999"/>
          <a:ext cx="2366962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Equation" r:id="rId8" imgW="825500" imgH="393700" progId="Equation.3">
                  <p:embed/>
                </p:oleObj>
              </mc:Choice>
              <mc:Fallback>
                <p:oleObj name="Equation" r:id="rId8" imgW="825500" imgH="393700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325" y="1142999"/>
                        <a:ext cx="2366962" cy="1119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6" name="Text Box 14">
            <a:extLst>
              <a:ext uri="{FF2B5EF4-FFF2-40B4-BE49-F238E27FC236}">
                <a16:creationId xmlns:a16="http://schemas.microsoft.com/office/drawing/2014/main" id="{76FEFCF8-A081-492F-80A5-5C3FACD8A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 :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366" name="Rectangle 25">
            <a:extLst>
              <a:ext uri="{FF2B5EF4-FFF2-40B4-BE49-F238E27FC236}">
                <a16:creationId xmlns:a16="http://schemas.microsoft.com/office/drawing/2014/main" id="{72E6BCE0-8A33-4364-9822-F2EEA314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7" y="1752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5367" name="Text Box 109">
            <a:extLst>
              <a:ext uri="{FF2B5EF4-FFF2-40B4-BE49-F238E27FC236}">
                <a16:creationId xmlns:a16="http://schemas.microsoft.com/office/drawing/2014/main" id="{DF290A97-AD64-410F-9E64-3C873FBEC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6212" y="3475037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b="1">
              <a:cs typeface="Times New Roman" panose="02020603050405020304" pitchFamily="18" charset="0"/>
            </a:endParaRPr>
          </a:p>
        </p:txBody>
      </p:sp>
      <p:sp>
        <p:nvSpPr>
          <p:cNvPr id="100465" name="Text Box 113">
            <a:extLst>
              <a:ext uri="{FF2B5EF4-FFF2-40B4-BE49-F238E27FC236}">
                <a16:creationId xmlns:a16="http://schemas.microsoft.com/office/drawing/2014/main" id="{205382B9-5A99-4800-B954-3A91DC909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7" y="1460499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6C23277A-4AF3-40AD-9803-320CBA1CD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487" y="3028949"/>
            <a:ext cx="3962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cs typeface="Times New Roman" panose="02020603050405020304" pitchFamily="18" charset="0"/>
              </a:rPr>
              <a:t>578,69 + 281,78</a:t>
            </a:r>
          </a:p>
        </p:txBody>
      </p:sp>
      <p:sp>
        <p:nvSpPr>
          <p:cNvPr id="19" name="Text Box 113">
            <a:extLst>
              <a:ext uri="{FF2B5EF4-FFF2-40B4-BE49-F238E27FC236}">
                <a16:creationId xmlns:a16="http://schemas.microsoft.com/office/drawing/2014/main" id="{BFF04C02-1C91-47FF-9029-3B7E1A187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7" y="2971799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5378" name="Rectangle 1">
            <a:extLst>
              <a:ext uri="{FF2B5EF4-FFF2-40B4-BE49-F238E27FC236}">
                <a16:creationId xmlns:a16="http://schemas.microsoft.com/office/drawing/2014/main" id="{14AB38D9-B4B3-4398-A14D-31299E8D9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2730" y="2971799"/>
            <a:ext cx="4418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cs typeface="Times New Roman" panose="02020603050405020304" pitchFamily="18" charset="0"/>
              </a:rPr>
              <a:t>594,72 + 406,38 – 329,47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6" grpId="0"/>
      <p:bldP spid="100465" grpId="0"/>
      <p:bldP spid="18" grpId="0"/>
      <p:bldP spid="19" grpId="0"/>
      <p:bldP spid="153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97BAEB19-1410-4FF3-A064-C1B49C7C1C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07755" y="301414"/>
            <a:ext cx="7696200" cy="606425"/>
          </a:xfrm>
        </p:spPr>
        <p:txBody>
          <a:bodyPr anchor="b"/>
          <a:lstStyle/>
          <a:p>
            <a:pPr algn="l" eaLnBrk="1" hangingPunct="1"/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Tính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69C6383E-AE69-408A-8D64-4446B00AB25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70740" y="1046163"/>
            <a:ext cx="533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</a:p>
        </p:txBody>
      </p:sp>
      <p:graphicFrame>
        <p:nvGraphicFramePr>
          <p:cNvPr id="124932" name="Object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3395A80-1D75-4EF0-91A3-2D82F53EFD24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1914378"/>
              </p:ext>
            </p:extLst>
          </p:nvPr>
        </p:nvGraphicFramePr>
        <p:xfrm>
          <a:off x="3426138" y="1350963"/>
          <a:ext cx="5339724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Equation" r:id="rId4" imgW="1726451" imgH="393529" progId="Equation.3">
                  <p:embed/>
                </p:oleObj>
              </mc:Choice>
              <mc:Fallback>
                <p:oleObj name="Equation" r:id="rId4" imgW="1726451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138" y="1350963"/>
                        <a:ext cx="5339724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6" name="Object 8">
            <a:extLst>
              <a:ext uri="{FF2B5EF4-FFF2-40B4-BE49-F238E27FC236}">
                <a16:creationId xmlns:a16="http://schemas.microsoft.com/office/drawing/2014/main" id="{ACF71E4D-4516-48F4-8198-9D6B3400F0B5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85314423"/>
              </p:ext>
            </p:extLst>
          </p:nvPr>
        </p:nvGraphicFramePr>
        <p:xfrm>
          <a:off x="2704140" y="2870200"/>
          <a:ext cx="8034337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6" imgW="3073400" imgH="431800" progId="Equation.DSMT4">
                  <p:embed/>
                </p:oleObj>
              </mc:Choice>
              <mc:Fallback>
                <p:oleObj name="Equation" r:id="rId6" imgW="30734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140" y="2870200"/>
                        <a:ext cx="8034337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9" name="Object 11">
            <a:extLst>
              <a:ext uri="{FF2B5EF4-FFF2-40B4-BE49-F238E27FC236}">
                <a16:creationId xmlns:a16="http://schemas.microsoft.com/office/drawing/2014/main" id="{F6E6BB10-A300-4B68-991C-3E2B0F4C20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09614"/>
              </p:ext>
            </p:extLst>
          </p:nvPr>
        </p:nvGraphicFramePr>
        <p:xfrm>
          <a:off x="2432676" y="4338636"/>
          <a:ext cx="7010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quation" r:id="rId8" imgW="1905000" imgH="393700" progId="Equation.3">
                  <p:embed/>
                </p:oleObj>
              </mc:Choice>
              <mc:Fallback>
                <p:oleObj name="Equation" r:id="rId8" imgW="1905000" imgH="393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676" y="4338636"/>
                        <a:ext cx="70104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5E0B6AE-42FA-40AA-9DC4-C634E7A89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81000"/>
            <a:ext cx="388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 (b) :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: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CC5F8C9-00B4-4374-ADF0-A486C4F1E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1371600"/>
            <a:ext cx="7272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578,69 + 281,78 = 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9B637AC4-8079-45A7-A2E1-67ABFAA68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066801"/>
            <a:ext cx="145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chemeClr val="tx2"/>
                </a:solidFill>
              </a:rPr>
              <a:t>578,69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02762608-E215-4D12-B191-CD6ED9C77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600201"/>
            <a:ext cx="145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chemeClr val="tx2"/>
                </a:solidFill>
              </a:rPr>
              <a:t>281,78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23C8D56A-FEEA-4DDF-939A-3C74B0E14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2286001"/>
            <a:ext cx="145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chemeClr val="tx2"/>
                </a:solidFill>
              </a:rPr>
              <a:t>860,47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BEFF18-BE78-44C7-ACE8-4148DFEB0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1371601"/>
            <a:ext cx="30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chemeClr val="tx2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68B0317A-65FD-4C4D-A1CF-D0B4C472C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8088" y="2209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E37BC910-46E4-41F1-B2E2-A95A738A4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750406"/>
              </p:ext>
            </p:extLst>
          </p:nvPr>
        </p:nvGraphicFramePr>
        <p:xfrm>
          <a:off x="2628901" y="2743201"/>
          <a:ext cx="4381499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Equation" r:id="rId4" imgW="1562100" imgH="393700" progId="Equation.3">
                  <p:embed/>
                </p:oleObj>
              </mc:Choice>
              <mc:Fallback>
                <p:oleObj name="Equation" r:id="rId4" imgW="15621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2743201"/>
                        <a:ext cx="4381499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>
            <a:extLst>
              <a:ext uri="{FF2B5EF4-FFF2-40B4-BE49-F238E27FC236}">
                <a16:creationId xmlns:a16="http://schemas.microsoft.com/office/drawing/2014/main" id="{09C676E6-C97A-44CE-B718-3450D1A6A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4" y="339725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1757A029-D654-43BC-BCFA-A1D5B5694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6" y="3338513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          </a:t>
            </a:r>
            <a:r>
              <a:rPr lang="en-US" altLang="en-US" sz="3200"/>
              <a:t>                  – 329,47</a:t>
            </a: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CB898CC3-614C-42A7-A5D0-39054F24D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4" y="401964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A95B002-3140-46A0-BF01-AE8D86ED5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9624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671,63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F8ED8C-E5E6-4DF3-B3F2-B803EB3A5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1322388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860,47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BA4A7B-FC85-430B-B12C-ACEFE0F41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359150"/>
            <a:ext cx="1600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1001,1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7">
            <a:extLst>
              <a:ext uri="{FF2B5EF4-FFF2-40B4-BE49-F238E27FC236}">
                <a16:creationId xmlns:a16="http://schemas.microsoft.com/office/drawing/2014/main" id="{3B00FB26-69E0-4FCB-BC88-03B282EBE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1000"/>
            <a:ext cx="7696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thuận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tiện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:  </a:t>
            </a:r>
          </a:p>
        </p:txBody>
      </p:sp>
      <p:sp>
        <p:nvSpPr>
          <p:cNvPr id="8" name="Rectangle 90">
            <a:extLst>
              <a:ext uri="{FF2B5EF4-FFF2-40B4-BE49-F238E27FC236}">
                <a16:creationId xmlns:a16="http://schemas.microsoft.com/office/drawing/2014/main" id="{3DF9AEDF-82F4-4170-99D5-4D8B0D0AC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25" y="1106486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a)</a:t>
            </a:r>
          </a:p>
        </p:txBody>
      </p:sp>
      <p:graphicFrame>
        <p:nvGraphicFramePr>
          <p:cNvPr id="9" name="Object 91">
            <a:extLst>
              <a:ext uri="{FF2B5EF4-FFF2-40B4-BE49-F238E27FC236}">
                <a16:creationId xmlns:a16="http://schemas.microsoft.com/office/drawing/2014/main" id="{6FB88D62-079E-4C63-8D8B-1931D0755B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873230"/>
              </p:ext>
            </p:extLst>
          </p:nvPr>
        </p:nvGraphicFramePr>
        <p:xfrm>
          <a:off x="1876425" y="954086"/>
          <a:ext cx="24384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4" imgW="990170" imgH="393529" progId="Equation.3">
                  <p:embed/>
                </p:oleObj>
              </mc:Choice>
              <mc:Fallback>
                <p:oleObj name="Equation" r:id="rId4" imgW="990170" imgH="393529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954086"/>
                        <a:ext cx="243840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3">
            <a:extLst>
              <a:ext uri="{FF2B5EF4-FFF2-40B4-BE49-F238E27FC236}">
                <a16:creationId xmlns:a16="http://schemas.microsoft.com/office/drawing/2014/main" id="{B103DEAE-23F2-4983-B729-682142ADB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25" y="2506884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11" name="Object 94">
            <a:extLst>
              <a:ext uri="{FF2B5EF4-FFF2-40B4-BE49-F238E27FC236}">
                <a16:creationId xmlns:a16="http://schemas.microsoft.com/office/drawing/2014/main" id="{F0B8FCB4-7405-493F-8597-F495706A7E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452292"/>
              </p:ext>
            </p:extLst>
          </p:nvPr>
        </p:nvGraphicFramePr>
        <p:xfrm>
          <a:off x="1952625" y="2249486"/>
          <a:ext cx="25146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6" imgW="850531" imgH="393529" progId="Equation.3">
                  <p:embed/>
                </p:oleObj>
              </mc:Choice>
              <mc:Fallback>
                <p:oleObj name="Equation" r:id="rId6" imgW="850531" imgH="393529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2249486"/>
                        <a:ext cx="2514600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7">
            <a:extLst>
              <a:ext uri="{FF2B5EF4-FFF2-40B4-BE49-F238E27FC236}">
                <a16:creationId xmlns:a16="http://schemas.microsoft.com/office/drawing/2014/main" id="{3CF7E8ED-6D8E-4362-A245-338C59AAC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2439986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cs typeface="Times New Roman" panose="02020603050405020304" pitchFamily="18" charset="0"/>
              </a:rPr>
              <a:t>  83,45 – 30,98 – 42,47</a:t>
            </a:r>
          </a:p>
        </p:txBody>
      </p:sp>
      <p:sp>
        <p:nvSpPr>
          <p:cNvPr id="13" name="Rectangle 98">
            <a:extLst>
              <a:ext uri="{FF2B5EF4-FFF2-40B4-BE49-F238E27FC236}">
                <a16:creationId xmlns:a16="http://schemas.microsoft.com/office/drawing/2014/main" id="{A7970CF1-1809-4806-92BA-53B8E3B0B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5" y="1182686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3200" b="1">
                <a:solidFill>
                  <a:srgbClr val="002060"/>
                </a:solidFill>
                <a:cs typeface="Times New Roman" panose="02020603050405020304" pitchFamily="18" charset="0"/>
              </a:rPr>
              <a:t>69,78 + 35,97 + 30,22</a:t>
            </a:r>
          </a:p>
        </p:txBody>
      </p:sp>
      <p:sp>
        <p:nvSpPr>
          <p:cNvPr id="14" name="Text Box 100">
            <a:extLst>
              <a:ext uri="{FF2B5EF4-FFF2-40B4-BE49-F238E27FC236}">
                <a16:creationId xmlns:a16="http://schemas.microsoft.com/office/drawing/2014/main" id="{C0D60C1D-234D-4C2F-AF70-C0CDC6E6E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1182686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5" name="Text Box 101">
            <a:extLst>
              <a:ext uri="{FF2B5EF4-FFF2-40B4-BE49-F238E27FC236}">
                <a16:creationId xmlns:a16="http://schemas.microsoft.com/office/drawing/2014/main" id="{27AB0548-90CF-4FEB-AD7E-DF344FA6F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351782"/>
            <a:ext cx="69627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Gợi</a:t>
            </a:r>
            <a:r>
              <a:rPr lang="en-US" altLang="en-US" sz="32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ý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02">
            <a:extLst>
              <a:ext uri="{FF2B5EF4-FFF2-40B4-BE49-F238E27FC236}">
                <a16:creationId xmlns:a16="http://schemas.microsoft.com/office/drawing/2014/main" id="{DD88D45E-5E2E-4661-B20C-04D55E082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2478086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 - &amp;quot;TOÁN : LUYỆN TẬP&amp;quot;&quot;/&gt;&lt;property id=&quot;20307&quot; value=&quot;272&quot;/&gt;&lt;/object&gt;&lt;object type=&quot;3&quot; unique_id=&quot;10007&quot;&gt;&lt;property id=&quot;20148&quot; value=&quot;5&quot;/&gt;&lt;property id=&quot;20300&quot; value=&quot;Slide 4 - &amp;quot;- Muốn cộng hai phân số khác mẫu số ta làm như sau:&amp;#x0D;&amp;#x0A;    B1: Qui đồng mẫu số hai phân số    &amp;#x0D;&amp;#x0A;   B2: Cộng hai tử số v&quot;/&gt;&lt;property id=&quot;20307&quot; value=&quot;275&quot;/&gt;&lt;/object&gt;&lt;object type=&quot;3&quot; unique_id=&quot;10008&quot;&gt;&lt;property id=&quot;20148&quot; value=&quot;5&quot;/&gt;&lt;property id=&quot;20300&quot; value=&quot;Slide 5 - &amp;quot;Đáp án:&amp;quot;&quot;/&gt;&lt;property id=&quot;20307&quot; value=&quot;276&quot;/&gt;&lt;/object&gt;&lt;object type=&quot;3&quot; unique_id=&quot;10009&quot;&gt;&lt;property id=&quot;20148&quot; value=&quot;5&quot;/&gt;&lt;property id=&quot;20300&quot; value=&quot;Slide 6 - &amp;quot;Bài 1 (b) : Tính&amp;quot;&quot;/&gt;&lt;property id=&quot;20307&quot; value=&quot;277&quot;/&gt;&lt;/object&gt;&lt;object type=&quot;3&quot; unique_id=&quot;10010&quot;&gt;&lt;property id=&quot;20148&quot; value=&quot;5&quot;/&gt;&lt;property id=&quot;20300&quot; value=&quot;Slide 7 - &amp;quot;Tính : 594,72 + 406,38 – 329,47&amp;quot;&quot;/&gt;&lt;property id=&quot;20307&quot; value=&quot;278&quot;/&gt;&lt;/object&gt;&lt;object type=&quot;3&quot; unique_id=&quot;10011&quot;&gt;&lt;property id=&quot;20148&quot; value=&quot;5&quot;/&gt;&lt;property id=&quot;20300&quot; value=&quot;Slide 8 - &amp;quot;&amp;amp;#x09;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&amp;amp;#x09;&amp;amp;#x09;&amp;quot;&quot;/&gt;&lt;property id=&quot;20307&quot; value=&quot;263&quot;/&gt;&lt;/object&gt;&lt;object type=&quot;3&quot; unique_id=&quot;10013&quot;&gt;&lt;property id=&quot;20148&quot; value=&quot;5&quot;/&gt;&lt;property id=&quot;20300&quot; value=&quot;Slide 10 - &amp;quot;&amp;amp;#x09;&amp;quot;&quot;/&gt;&lt;property id=&quot;20307&quot; value=&quot;273&quot;/&gt;&lt;/object&gt;&lt;object type=&quot;3&quot; unique_id=&quot;10014&quot;&gt;&lt;property id=&quot;20148&quot; value=&quot;5&quot;/&gt;&lt;property id=&quot;20300&quot; value=&quot;Slide 11 - &amp;quot;&amp;amp;#x09;&amp;quot;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86&quot;/&gt;&lt;/object&gt;&lt;object type=&quot;3&quot; unique_id=&quot;10018&quot;&gt;&lt;property id=&quot;20148&quot; value=&quot;5&quot;/&gt;&lt;property id=&quot;20300&quot; value=&quot;Slide 15&quot;/&gt;&lt;property id=&quot;20307&quot; value=&quot;281&quot;/&gt;&lt;/object&gt;&lt;/object&gt;&lt;/object&gt;&lt;/database&gt;"/>
  <p:tag name="SECTOMILLISECCONVERTED" val="1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hia mot so thap phan cho mot so tu nhien">
  <a:themeElements>
    <a:clrScheme name="Chia mot so thap phan cho mot so tu nhien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2_Chia mot so thap phan cho mot so tu nhie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ia mot so thap phan cho mot so tu nhien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a mot so thap phan cho mot so tu nhien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a mot so thap phan cho mot so tu nhien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a mot so thap phan cho mot so tu nhien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 mot so thap phan cho mot so tu nhien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">
  <a:themeElements>
    <a:clrScheme name="default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2_defaul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2_Mountain To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2_Crayon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2_Fading Gri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am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Chia mot so thap phan cho mot so tu nhien</Template>
  <TotalTime>858</TotalTime>
  <Words>493</Words>
  <Application>Microsoft Office PowerPoint</Application>
  <PresentationFormat>Widescreen</PresentationFormat>
  <Paragraphs>100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Comic Sans MS</vt:lpstr>
      <vt:lpstr>Constantia</vt:lpstr>
      <vt:lpstr>HP001 4 hàng</vt:lpstr>
      <vt:lpstr>Times New Roman</vt:lpstr>
      <vt:lpstr>VNI-Times</vt:lpstr>
      <vt:lpstr>Wingdings</vt:lpstr>
      <vt:lpstr>Wingdings 2</vt:lpstr>
      <vt:lpstr>Default Design</vt:lpstr>
      <vt:lpstr>2_Chia mot so thap phan cho mot so tu nhien</vt:lpstr>
      <vt:lpstr>2_default</vt:lpstr>
      <vt:lpstr>2_Mountain Top</vt:lpstr>
      <vt:lpstr>2_Crayons</vt:lpstr>
      <vt:lpstr>2_Fading Grid</vt:lpstr>
      <vt:lpstr>3_Default Design</vt:lpstr>
      <vt:lpstr>sample</vt:lpstr>
      <vt:lpstr>1_Default Design</vt:lpstr>
      <vt:lpstr>Flow</vt:lpstr>
      <vt:lpstr>Equation</vt:lpstr>
      <vt:lpstr>PowerPoint Presentation</vt:lpstr>
      <vt:lpstr>PowerPoint Presentation</vt:lpstr>
      <vt:lpstr>PowerPoint Presentation</vt:lpstr>
      <vt:lpstr>PowerPoint Presentation</vt:lpstr>
      <vt:lpstr>Hệ trục tọa độ</vt:lpstr>
      <vt:lpstr>PowerPoint Presentation</vt:lpstr>
      <vt:lpstr>Bài 1: Tính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98</cp:revision>
  <dcterms:created xsi:type="dcterms:W3CDTF">2008-02-17T19:24:17Z</dcterms:created>
  <dcterms:modified xsi:type="dcterms:W3CDTF">2022-04-18T15:47:38Z</dcterms:modified>
</cp:coreProperties>
</file>